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7" r:id="rId4"/>
    <p:sldId id="263" r:id="rId5"/>
    <p:sldId id="259" r:id="rId6"/>
    <p:sldId id="260" r:id="rId7"/>
    <p:sldId id="258" r:id="rId8"/>
    <p:sldId id="261" r:id="rId9"/>
    <p:sldId id="268" r:id="rId10"/>
    <p:sldId id="266" r:id="rId11"/>
    <p:sldId id="262" r:id="rId12"/>
    <p:sldId id="271" r:id="rId13"/>
    <p:sldId id="272" r:id="rId14"/>
    <p:sldId id="265" r:id="rId15"/>
    <p:sldId id="264" r:id="rId16"/>
    <p:sldId id="270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E39B5-67FB-4A95-8603-66F2CD560296}" type="datetimeFigureOut">
              <a:rPr lang="ru-RU" smtClean="0"/>
              <a:pPr/>
              <a:t>16.08.2011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99336">
            <a:off x="1941795" y="1917857"/>
            <a:ext cx="6657335" cy="23764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Равенства, выложенные из спичек</a:t>
            </a:r>
            <a:endParaRPr lang="ru-RU" sz="7200" b="1" spc="50" dirty="0">
              <a:ln w="11430">
                <a:solidFill>
                  <a:srgbClr val="FF3300"/>
                </a:solidFill>
              </a:ln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0" name="Picture 20" descr="MCj03519650000[1]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8794" y="428604"/>
            <a:ext cx="2357454" cy="1744887"/>
          </a:xfrm>
          <a:prstGeom prst="rect">
            <a:avLst/>
          </a:prstGeom>
          <a:noFill/>
        </p:spPr>
      </p:pic>
      <p:pic>
        <p:nvPicPr>
          <p:cNvPr id="6" name="Picture 31" descr="anim0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858016" y="4857760"/>
            <a:ext cx="1960567" cy="1855256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4286248" y="214290"/>
            <a:ext cx="4643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r>
              <a:rPr lang="ru-RU" sz="1100" b="1" i="1" dirty="0" smtClean="0">
                <a:solidFill>
                  <a:srgbClr val="FF0000"/>
                </a:solidFill>
                <a:latin typeface="Century Schoolbook" pitchFamily="18" charset="0"/>
              </a:rPr>
              <a:t>Муниципальное общеобразовательное учреждение</a:t>
            </a:r>
          </a:p>
          <a:p>
            <a:r>
              <a:rPr lang="ru-RU" sz="1100" b="1" i="1" dirty="0" smtClean="0">
                <a:solidFill>
                  <a:srgbClr val="FF0000"/>
                </a:solidFill>
                <a:latin typeface="Century Schoolbook" pitchFamily="18" charset="0"/>
              </a:rPr>
              <a:t> «Средняя общеобразовательная школа №1 г.Суздаля»</a:t>
            </a:r>
          </a:p>
          <a:p>
            <a:r>
              <a:rPr lang="ru-RU" sz="1100" b="1" i="1" dirty="0" smtClean="0">
                <a:solidFill>
                  <a:srgbClr val="FF0000"/>
                </a:solidFill>
                <a:latin typeface="Century Schoolbook" pitchFamily="18" charset="0"/>
              </a:rPr>
              <a:t>Учитель математики: Плотникова Т.В.</a:t>
            </a:r>
            <a:endParaRPr lang="ru-RU" sz="1100" b="1" i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8001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неверное равенство. Переложите одну спичку так, чтобы получилось верное равенство.</a:t>
            </a:r>
          </a:p>
        </p:txBody>
      </p:sp>
      <p:grpSp>
        <p:nvGrpSpPr>
          <p:cNvPr id="24" name="Group 11"/>
          <p:cNvGrpSpPr>
            <a:grpSpLocks/>
          </p:cNvGrpSpPr>
          <p:nvPr/>
        </p:nvGrpSpPr>
        <p:grpSpPr bwMode="auto">
          <a:xfrm rot="17899642">
            <a:off x="1135264" y="1849651"/>
            <a:ext cx="762000" cy="762000"/>
            <a:chOff x="2400" y="1584"/>
            <a:chExt cx="816" cy="813"/>
          </a:xfrm>
        </p:grpSpPr>
        <p:sp>
          <p:nvSpPr>
            <p:cNvPr id="2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" name="Group 11"/>
          <p:cNvGrpSpPr>
            <a:grpSpLocks/>
          </p:cNvGrpSpPr>
          <p:nvPr/>
        </p:nvGrpSpPr>
        <p:grpSpPr bwMode="auto">
          <a:xfrm rot="2670172">
            <a:off x="2443779" y="1872283"/>
            <a:ext cx="762000" cy="762000"/>
            <a:chOff x="2400" y="1584"/>
            <a:chExt cx="816" cy="813"/>
          </a:xfrm>
        </p:grpSpPr>
        <p:sp>
          <p:nvSpPr>
            <p:cNvPr id="3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3" name="Group 11"/>
          <p:cNvGrpSpPr>
            <a:grpSpLocks/>
          </p:cNvGrpSpPr>
          <p:nvPr/>
        </p:nvGrpSpPr>
        <p:grpSpPr bwMode="auto">
          <a:xfrm rot="17442611">
            <a:off x="3324796" y="1824606"/>
            <a:ext cx="762000" cy="762000"/>
            <a:chOff x="2400" y="1584"/>
            <a:chExt cx="816" cy="813"/>
          </a:xfrm>
        </p:grpSpPr>
        <p:sp>
          <p:nvSpPr>
            <p:cNvPr id="3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" name="Group 11"/>
          <p:cNvGrpSpPr>
            <a:grpSpLocks/>
          </p:cNvGrpSpPr>
          <p:nvPr/>
        </p:nvGrpSpPr>
        <p:grpSpPr bwMode="auto">
          <a:xfrm rot="19897946">
            <a:off x="1488280" y="1848558"/>
            <a:ext cx="751727" cy="741380"/>
            <a:chOff x="2479" y="1573"/>
            <a:chExt cx="805" cy="791"/>
          </a:xfrm>
        </p:grpSpPr>
        <p:sp>
          <p:nvSpPr>
            <p:cNvPr id="37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3188" y="1573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9" name="Group 11"/>
          <p:cNvGrpSpPr>
            <a:grpSpLocks/>
          </p:cNvGrpSpPr>
          <p:nvPr/>
        </p:nvGrpSpPr>
        <p:grpSpPr bwMode="auto">
          <a:xfrm rot="20255278">
            <a:off x="3759789" y="1830971"/>
            <a:ext cx="762000" cy="762000"/>
            <a:chOff x="2400" y="1584"/>
            <a:chExt cx="816" cy="813"/>
          </a:xfrm>
        </p:grpSpPr>
        <p:sp>
          <p:nvSpPr>
            <p:cNvPr id="4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2" name="Group 11"/>
          <p:cNvGrpSpPr>
            <a:grpSpLocks/>
          </p:cNvGrpSpPr>
          <p:nvPr/>
        </p:nvGrpSpPr>
        <p:grpSpPr bwMode="auto">
          <a:xfrm rot="19946241">
            <a:off x="6205252" y="1704666"/>
            <a:ext cx="762000" cy="762000"/>
            <a:chOff x="2400" y="1584"/>
            <a:chExt cx="816" cy="813"/>
          </a:xfrm>
        </p:grpSpPr>
        <p:sp>
          <p:nvSpPr>
            <p:cNvPr id="4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5" name="Group 11"/>
          <p:cNvGrpSpPr>
            <a:grpSpLocks/>
          </p:cNvGrpSpPr>
          <p:nvPr/>
        </p:nvGrpSpPr>
        <p:grpSpPr bwMode="auto">
          <a:xfrm rot="17589545">
            <a:off x="5834147" y="1762190"/>
            <a:ext cx="762000" cy="762000"/>
            <a:chOff x="2400" y="1584"/>
            <a:chExt cx="816" cy="813"/>
          </a:xfrm>
        </p:grpSpPr>
        <p:sp>
          <p:nvSpPr>
            <p:cNvPr id="4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8" name="Group 11"/>
          <p:cNvGrpSpPr>
            <a:grpSpLocks/>
          </p:cNvGrpSpPr>
          <p:nvPr/>
        </p:nvGrpSpPr>
        <p:grpSpPr bwMode="auto">
          <a:xfrm rot="2674401">
            <a:off x="4658362" y="1800852"/>
            <a:ext cx="762000" cy="762000"/>
            <a:chOff x="2400" y="1584"/>
            <a:chExt cx="816" cy="813"/>
          </a:xfrm>
        </p:grpSpPr>
        <p:sp>
          <p:nvSpPr>
            <p:cNvPr id="4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1" name="Group 11"/>
          <p:cNvGrpSpPr>
            <a:grpSpLocks/>
          </p:cNvGrpSpPr>
          <p:nvPr/>
        </p:nvGrpSpPr>
        <p:grpSpPr bwMode="auto">
          <a:xfrm rot="2734401">
            <a:off x="4658350" y="2086590"/>
            <a:ext cx="762000" cy="762000"/>
            <a:chOff x="2400" y="1584"/>
            <a:chExt cx="816" cy="813"/>
          </a:xfrm>
        </p:grpSpPr>
        <p:sp>
          <p:nvSpPr>
            <p:cNvPr id="5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14282" y="3143248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58" name="Group 11"/>
          <p:cNvGrpSpPr>
            <a:grpSpLocks/>
          </p:cNvGrpSpPr>
          <p:nvPr/>
        </p:nvGrpSpPr>
        <p:grpSpPr bwMode="auto">
          <a:xfrm rot="17426854">
            <a:off x="1282579" y="4425857"/>
            <a:ext cx="762000" cy="762000"/>
            <a:chOff x="2400" y="1584"/>
            <a:chExt cx="816" cy="813"/>
          </a:xfrm>
        </p:grpSpPr>
        <p:sp>
          <p:nvSpPr>
            <p:cNvPr id="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2670172">
            <a:off x="2658093" y="4515490"/>
            <a:ext cx="762000" cy="762000"/>
            <a:chOff x="2400" y="1584"/>
            <a:chExt cx="816" cy="813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Group 11"/>
          <p:cNvGrpSpPr>
            <a:grpSpLocks/>
          </p:cNvGrpSpPr>
          <p:nvPr/>
        </p:nvGrpSpPr>
        <p:grpSpPr bwMode="auto">
          <a:xfrm rot="17442611">
            <a:off x="3539110" y="4467813"/>
            <a:ext cx="762000" cy="762000"/>
            <a:chOff x="2400" y="1584"/>
            <a:chExt cx="816" cy="813"/>
          </a:xfrm>
        </p:grpSpPr>
        <p:sp>
          <p:nvSpPr>
            <p:cNvPr id="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7" name="Group 11"/>
          <p:cNvGrpSpPr>
            <a:grpSpLocks/>
          </p:cNvGrpSpPr>
          <p:nvPr/>
        </p:nvGrpSpPr>
        <p:grpSpPr bwMode="auto">
          <a:xfrm rot="20331931">
            <a:off x="1702594" y="4491765"/>
            <a:ext cx="751727" cy="741380"/>
            <a:chOff x="2479" y="1573"/>
            <a:chExt cx="805" cy="791"/>
          </a:xfrm>
        </p:grpSpPr>
        <p:sp>
          <p:nvSpPr>
            <p:cNvPr id="68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Oval 13"/>
            <p:cNvSpPr>
              <a:spLocks noChangeArrowheads="1"/>
            </p:cNvSpPr>
            <p:nvPr/>
          </p:nvSpPr>
          <p:spPr bwMode="auto">
            <a:xfrm>
              <a:off x="3188" y="1573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" name="Group 11"/>
          <p:cNvGrpSpPr>
            <a:grpSpLocks/>
          </p:cNvGrpSpPr>
          <p:nvPr/>
        </p:nvGrpSpPr>
        <p:grpSpPr bwMode="auto">
          <a:xfrm rot="20255278">
            <a:off x="3974103" y="4474178"/>
            <a:ext cx="762000" cy="762000"/>
            <a:chOff x="2400" y="1584"/>
            <a:chExt cx="816" cy="813"/>
          </a:xfrm>
        </p:grpSpPr>
        <p:sp>
          <p:nvSpPr>
            <p:cNvPr id="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" name="Group 11"/>
          <p:cNvGrpSpPr>
            <a:grpSpLocks/>
          </p:cNvGrpSpPr>
          <p:nvPr/>
        </p:nvGrpSpPr>
        <p:grpSpPr bwMode="auto">
          <a:xfrm rot="19946241">
            <a:off x="6419566" y="4347873"/>
            <a:ext cx="762000" cy="762000"/>
            <a:chOff x="2400" y="1584"/>
            <a:chExt cx="816" cy="813"/>
          </a:xfrm>
        </p:grpSpPr>
        <p:sp>
          <p:nvSpPr>
            <p:cNvPr id="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6" name="Group 11"/>
          <p:cNvGrpSpPr>
            <a:grpSpLocks/>
          </p:cNvGrpSpPr>
          <p:nvPr/>
        </p:nvGrpSpPr>
        <p:grpSpPr bwMode="auto">
          <a:xfrm rot="17589545">
            <a:off x="6048461" y="4405397"/>
            <a:ext cx="762000" cy="762000"/>
            <a:chOff x="2400" y="1584"/>
            <a:chExt cx="816" cy="813"/>
          </a:xfrm>
        </p:grpSpPr>
        <p:sp>
          <p:nvSpPr>
            <p:cNvPr id="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9" name="Group 11"/>
          <p:cNvGrpSpPr>
            <a:grpSpLocks/>
          </p:cNvGrpSpPr>
          <p:nvPr/>
        </p:nvGrpSpPr>
        <p:grpSpPr bwMode="auto">
          <a:xfrm rot="2674401">
            <a:off x="4872676" y="4444059"/>
            <a:ext cx="762000" cy="762000"/>
            <a:chOff x="2400" y="1584"/>
            <a:chExt cx="816" cy="813"/>
          </a:xfrm>
        </p:grpSpPr>
        <p:sp>
          <p:nvSpPr>
            <p:cNvPr id="8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" name="Group 11"/>
          <p:cNvGrpSpPr>
            <a:grpSpLocks/>
          </p:cNvGrpSpPr>
          <p:nvPr/>
        </p:nvGrpSpPr>
        <p:grpSpPr bwMode="auto">
          <a:xfrm rot="2734401">
            <a:off x="4872664" y="4729797"/>
            <a:ext cx="762000" cy="762000"/>
            <a:chOff x="2400" y="1584"/>
            <a:chExt cx="816" cy="813"/>
          </a:xfrm>
        </p:grpSpPr>
        <p:sp>
          <p:nvSpPr>
            <p:cNvPr id="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8" name="Group 11"/>
          <p:cNvGrpSpPr>
            <a:grpSpLocks/>
          </p:cNvGrpSpPr>
          <p:nvPr/>
        </p:nvGrpSpPr>
        <p:grpSpPr bwMode="auto">
          <a:xfrm rot="17442611">
            <a:off x="1681721" y="4467812"/>
            <a:ext cx="762000" cy="762000"/>
            <a:chOff x="2400" y="1584"/>
            <a:chExt cx="816" cy="813"/>
          </a:xfrm>
        </p:grpSpPr>
        <p:sp>
          <p:nvSpPr>
            <p:cNvPr id="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1" name="Прямоугольник 90"/>
          <p:cNvSpPr/>
          <p:nvPr/>
        </p:nvSpPr>
        <p:spPr>
          <a:xfrm>
            <a:off x="285720" y="642918"/>
            <a:ext cx="420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8</a:t>
            </a:r>
          </a:p>
        </p:txBody>
      </p:sp>
      <p:pic>
        <p:nvPicPr>
          <p:cNvPr id="85" name="Picture 2" descr="j042446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214818"/>
            <a:ext cx="1412899" cy="121493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71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8662" y="0"/>
            <a:ext cx="82153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В арифметическом выражении нужно добиться истинности равенства, переложив всего одну спичку.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7117045">
            <a:off x="1872877" y="1658569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20946347">
            <a:off x="1851059" y="1636753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670172">
            <a:off x="2943846" y="1657969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9986195">
            <a:off x="6417655" y="1631318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7442611">
            <a:off x="4253490" y="1681730"/>
            <a:ext cx="762000" cy="762000"/>
            <a:chOff x="2400" y="1584"/>
            <a:chExt cx="816" cy="813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9897946">
            <a:off x="4262195" y="1650104"/>
            <a:ext cx="824566" cy="753564"/>
            <a:chOff x="2479" y="1560"/>
            <a:chExt cx="883" cy="804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224" y="1560"/>
              <a:ext cx="138" cy="89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908272">
            <a:off x="3801119" y="1657989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8846344">
            <a:off x="6730013" y="1657924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17395315">
            <a:off x="6036343" y="1678634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2674401">
            <a:off x="5158429" y="1586536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2624980">
            <a:off x="5158314" y="1872175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7158" y="2928934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74" name="Group 11"/>
          <p:cNvGrpSpPr>
            <a:grpSpLocks/>
          </p:cNvGrpSpPr>
          <p:nvPr/>
        </p:nvGrpSpPr>
        <p:grpSpPr bwMode="auto">
          <a:xfrm rot="17117045">
            <a:off x="1087060" y="4373214"/>
            <a:ext cx="762000" cy="762000"/>
            <a:chOff x="2400" y="1584"/>
            <a:chExt cx="816" cy="813"/>
          </a:xfrm>
        </p:grpSpPr>
        <p:sp>
          <p:nvSpPr>
            <p:cNvPr id="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20946347">
            <a:off x="1065242" y="4351398"/>
            <a:ext cx="762000" cy="762000"/>
            <a:chOff x="2400" y="1584"/>
            <a:chExt cx="816" cy="813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0" name="Group 11"/>
          <p:cNvGrpSpPr>
            <a:grpSpLocks/>
          </p:cNvGrpSpPr>
          <p:nvPr/>
        </p:nvGrpSpPr>
        <p:grpSpPr bwMode="auto">
          <a:xfrm rot="2670172">
            <a:off x="2158029" y="4372614"/>
            <a:ext cx="762000" cy="762000"/>
            <a:chOff x="2400" y="1584"/>
            <a:chExt cx="816" cy="813"/>
          </a:xfrm>
        </p:grpSpPr>
        <p:sp>
          <p:nvSpPr>
            <p:cNvPr id="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19986195">
            <a:off x="5631838" y="4345963"/>
            <a:ext cx="762000" cy="762000"/>
            <a:chOff x="2400" y="1584"/>
            <a:chExt cx="816" cy="813"/>
          </a:xfrm>
        </p:grpSpPr>
        <p:sp>
          <p:nvSpPr>
            <p:cNvPr id="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6" name="Group 11"/>
          <p:cNvGrpSpPr>
            <a:grpSpLocks/>
          </p:cNvGrpSpPr>
          <p:nvPr/>
        </p:nvGrpSpPr>
        <p:grpSpPr bwMode="auto">
          <a:xfrm rot="17442611">
            <a:off x="3467673" y="4396375"/>
            <a:ext cx="762000" cy="762000"/>
            <a:chOff x="2400" y="1584"/>
            <a:chExt cx="816" cy="813"/>
          </a:xfrm>
        </p:grpSpPr>
        <p:sp>
          <p:nvSpPr>
            <p:cNvPr id="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9" name="Group 11"/>
          <p:cNvGrpSpPr>
            <a:grpSpLocks/>
          </p:cNvGrpSpPr>
          <p:nvPr/>
        </p:nvGrpSpPr>
        <p:grpSpPr bwMode="auto">
          <a:xfrm rot="19897946">
            <a:off x="3488338" y="4412071"/>
            <a:ext cx="714375" cy="731070"/>
            <a:chOff x="2479" y="1584"/>
            <a:chExt cx="765" cy="780"/>
          </a:xfrm>
        </p:grpSpPr>
        <p:sp>
          <p:nvSpPr>
            <p:cNvPr id="9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" name="Group 11"/>
          <p:cNvGrpSpPr>
            <a:grpSpLocks/>
          </p:cNvGrpSpPr>
          <p:nvPr/>
        </p:nvGrpSpPr>
        <p:grpSpPr bwMode="auto">
          <a:xfrm rot="18908272">
            <a:off x="3015303" y="4444070"/>
            <a:ext cx="762000" cy="762000"/>
            <a:chOff x="2400" y="1584"/>
            <a:chExt cx="816" cy="813"/>
          </a:xfrm>
        </p:grpSpPr>
        <p:sp>
          <p:nvSpPr>
            <p:cNvPr id="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5" name="Group 11"/>
          <p:cNvGrpSpPr>
            <a:grpSpLocks/>
          </p:cNvGrpSpPr>
          <p:nvPr/>
        </p:nvGrpSpPr>
        <p:grpSpPr bwMode="auto">
          <a:xfrm rot="18846344">
            <a:off x="5944196" y="4372569"/>
            <a:ext cx="762000" cy="762000"/>
            <a:chOff x="2400" y="1584"/>
            <a:chExt cx="816" cy="813"/>
          </a:xfrm>
        </p:grpSpPr>
        <p:sp>
          <p:nvSpPr>
            <p:cNvPr id="9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8" name="Group 11"/>
          <p:cNvGrpSpPr>
            <a:grpSpLocks/>
          </p:cNvGrpSpPr>
          <p:nvPr/>
        </p:nvGrpSpPr>
        <p:grpSpPr bwMode="auto">
          <a:xfrm rot="17395315">
            <a:off x="5250526" y="4393279"/>
            <a:ext cx="762000" cy="762000"/>
            <a:chOff x="2400" y="1584"/>
            <a:chExt cx="816" cy="813"/>
          </a:xfrm>
        </p:grpSpPr>
        <p:sp>
          <p:nvSpPr>
            <p:cNvPr id="9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1" name="Group 11"/>
          <p:cNvGrpSpPr>
            <a:grpSpLocks/>
          </p:cNvGrpSpPr>
          <p:nvPr/>
        </p:nvGrpSpPr>
        <p:grpSpPr bwMode="auto">
          <a:xfrm rot="2674401">
            <a:off x="4515487" y="4301179"/>
            <a:ext cx="762000" cy="762000"/>
            <a:chOff x="2400" y="1584"/>
            <a:chExt cx="816" cy="813"/>
          </a:xfrm>
        </p:grpSpPr>
        <p:sp>
          <p:nvSpPr>
            <p:cNvPr id="1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4" name="Group 11"/>
          <p:cNvGrpSpPr>
            <a:grpSpLocks/>
          </p:cNvGrpSpPr>
          <p:nvPr/>
        </p:nvGrpSpPr>
        <p:grpSpPr bwMode="auto">
          <a:xfrm rot="2624980">
            <a:off x="4515372" y="4586819"/>
            <a:ext cx="762000" cy="762000"/>
            <a:chOff x="2400" y="1584"/>
            <a:chExt cx="816" cy="813"/>
          </a:xfrm>
        </p:grpSpPr>
        <p:sp>
          <p:nvSpPr>
            <p:cNvPr id="1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7" name="Group 11"/>
          <p:cNvGrpSpPr>
            <a:grpSpLocks/>
          </p:cNvGrpSpPr>
          <p:nvPr/>
        </p:nvGrpSpPr>
        <p:grpSpPr bwMode="auto">
          <a:xfrm rot="19897946">
            <a:off x="3845527" y="4412071"/>
            <a:ext cx="714375" cy="731070"/>
            <a:chOff x="2479" y="1584"/>
            <a:chExt cx="765" cy="780"/>
          </a:xfrm>
        </p:grpSpPr>
        <p:sp>
          <p:nvSpPr>
            <p:cNvPr id="108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074" name="Picture 2" descr="C:\Documents and Settings\user\Мои документы\для презентаций\Анимация\Рисунок5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857232"/>
            <a:ext cx="1395415" cy="17922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71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5852" y="142852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Переложите 2 спички так, чтобы равенство стало верным.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2643909">
            <a:off x="1586501" y="1443632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8908272">
            <a:off x="1086477" y="1943741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2777705">
            <a:off x="2800915" y="1800792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670172">
            <a:off x="1586523" y="2443786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3499410">
            <a:off x="4015436" y="1372237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8581723">
            <a:off x="3499439" y="1887035"/>
            <a:ext cx="797486" cy="743255"/>
            <a:chOff x="2479" y="1571"/>
            <a:chExt cx="854" cy="793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 flipH="1">
              <a:off x="3216" y="1571"/>
              <a:ext cx="117" cy="109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3515009">
            <a:off x="5301315" y="2086613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2695169">
            <a:off x="6801431" y="1372151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8799117">
            <a:off x="6299476" y="1870328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2674401">
            <a:off x="5301304" y="1729413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2653093">
            <a:off x="6801466" y="2372318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13499410">
            <a:off x="4015434" y="2443807"/>
            <a:ext cx="762000" cy="762000"/>
            <a:chOff x="2400" y="1584"/>
            <a:chExt cx="816" cy="813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85720" y="3214686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44" name="Group 11"/>
          <p:cNvGrpSpPr>
            <a:grpSpLocks/>
          </p:cNvGrpSpPr>
          <p:nvPr/>
        </p:nvGrpSpPr>
        <p:grpSpPr bwMode="auto">
          <a:xfrm rot="2643909">
            <a:off x="1586502" y="3943963"/>
            <a:ext cx="762000" cy="762000"/>
            <a:chOff x="2400" y="1584"/>
            <a:chExt cx="816" cy="813"/>
          </a:xfrm>
        </p:grpSpPr>
        <p:sp>
          <p:nvSpPr>
            <p:cNvPr id="4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18908272">
            <a:off x="1086478" y="4444072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2754593">
            <a:off x="2800921" y="4372565"/>
            <a:ext cx="762000" cy="762000"/>
            <a:chOff x="2400" y="1584"/>
            <a:chExt cx="816" cy="813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13499410">
            <a:off x="4015437" y="3872568"/>
            <a:ext cx="762000" cy="762000"/>
            <a:chOff x="2400" y="1584"/>
            <a:chExt cx="816" cy="813"/>
          </a:xfrm>
        </p:grpSpPr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" name="Group 11"/>
          <p:cNvGrpSpPr>
            <a:grpSpLocks/>
          </p:cNvGrpSpPr>
          <p:nvPr/>
        </p:nvGrpSpPr>
        <p:grpSpPr bwMode="auto">
          <a:xfrm rot="18581723">
            <a:off x="3499440" y="4387366"/>
            <a:ext cx="797486" cy="743255"/>
            <a:chOff x="2479" y="1571"/>
            <a:chExt cx="854" cy="793"/>
          </a:xfrm>
        </p:grpSpPr>
        <p:sp>
          <p:nvSpPr>
            <p:cNvPr id="57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 flipH="1">
              <a:off x="3216" y="1571"/>
              <a:ext cx="117" cy="109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13515009">
            <a:off x="5301316" y="4586944"/>
            <a:ext cx="762000" cy="762000"/>
            <a:chOff x="2400" y="1584"/>
            <a:chExt cx="816" cy="813"/>
          </a:xfrm>
        </p:grpSpPr>
        <p:sp>
          <p:nvSpPr>
            <p:cNvPr id="6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2695169">
            <a:off x="6801432" y="3872482"/>
            <a:ext cx="762000" cy="762000"/>
            <a:chOff x="2400" y="1584"/>
            <a:chExt cx="816" cy="813"/>
          </a:xfrm>
        </p:grpSpPr>
        <p:sp>
          <p:nvSpPr>
            <p:cNvPr id="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" name="Group 11"/>
          <p:cNvGrpSpPr>
            <a:grpSpLocks/>
          </p:cNvGrpSpPr>
          <p:nvPr/>
        </p:nvGrpSpPr>
        <p:grpSpPr bwMode="auto">
          <a:xfrm rot="18799117">
            <a:off x="6299477" y="4370659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2674401">
            <a:off x="5301305" y="4229744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13499410">
            <a:off x="6801517" y="4872699"/>
            <a:ext cx="762000" cy="762000"/>
            <a:chOff x="2400" y="1584"/>
            <a:chExt cx="816" cy="813"/>
          </a:xfrm>
        </p:grpSpPr>
        <p:sp>
          <p:nvSpPr>
            <p:cNvPr id="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" name="Group 11"/>
          <p:cNvGrpSpPr>
            <a:grpSpLocks/>
          </p:cNvGrpSpPr>
          <p:nvPr/>
        </p:nvGrpSpPr>
        <p:grpSpPr bwMode="auto">
          <a:xfrm rot="13499410">
            <a:off x="4015436" y="4872699"/>
            <a:ext cx="762000" cy="762000"/>
            <a:chOff x="2400" y="1584"/>
            <a:chExt cx="816" cy="813"/>
          </a:xfrm>
        </p:grpSpPr>
        <p:sp>
          <p:nvSpPr>
            <p:cNvPr id="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13499410">
            <a:off x="1586544" y="4944137"/>
            <a:ext cx="762000" cy="762000"/>
            <a:chOff x="2400" y="1584"/>
            <a:chExt cx="816" cy="813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0" name="Group 11"/>
          <p:cNvGrpSpPr>
            <a:grpSpLocks/>
          </p:cNvGrpSpPr>
          <p:nvPr/>
        </p:nvGrpSpPr>
        <p:grpSpPr bwMode="auto">
          <a:xfrm rot="18799117">
            <a:off x="2086377" y="4443839"/>
            <a:ext cx="762000" cy="762000"/>
            <a:chOff x="2400" y="1584"/>
            <a:chExt cx="816" cy="813"/>
          </a:xfrm>
        </p:grpSpPr>
        <p:sp>
          <p:nvSpPr>
            <p:cNvPr id="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18799117">
            <a:off x="2800758" y="4372402"/>
            <a:ext cx="762000" cy="762000"/>
            <a:chOff x="2400" y="1584"/>
            <a:chExt cx="816" cy="813"/>
          </a:xfrm>
        </p:grpSpPr>
        <p:sp>
          <p:nvSpPr>
            <p:cNvPr id="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6" name="Picture 2" descr="C:\Documents and Settings\user\Мои документы\для презентаций\Анимация\Рисунок4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24" y="0"/>
            <a:ext cx="969282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0"/>
            <a:ext cx="82153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В арифметическом выражении нужно добиться истинности равенства, переложив всего одну спичку.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642918"/>
            <a:ext cx="71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11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828739">
            <a:off x="1657865" y="1729312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7899642">
            <a:off x="1135264" y="1706775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8881602">
            <a:off x="3158172" y="1729420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670172">
            <a:off x="2443780" y="1800844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8954866">
            <a:off x="3729614" y="1729358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9897946">
            <a:off x="1488280" y="1705681"/>
            <a:ext cx="751727" cy="741380"/>
            <a:chOff x="2479" y="1573"/>
            <a:chExt cx="805" cy="791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88" y="1573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8859201">
            <a:off x="3443894" y="1729389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20157480">
            <a:off x="6051491" y="1765219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8861082">
            <a:off x="5515598" y="1800831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2674401">
            <a:off x="4658363" y="1586537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2734401">
            <a:off x="4658350" y="1943715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17476827">
            <a:off x="6113059" y="1755349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18828739">
            <a:off x="943486" y="1729312"/>
            <a:ext cx="762000" cy="762000"/>
            <a:chOff x="2400" y="1584"/>
            <a:chExt cx="816" cy="813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14282" y="307181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44" name="Group 11"/>
          <p:cNvGrpSpPr>
            <a:grpSpLocks/>
          </p:cNvGrpSpPr>
          <p:nvPr/>
        </p:nvGrpSpPr>
        <p:grpSpPr bwMode="auto">
          <a:xfrm rot="18828739">
            <a:off x="1586426" y="4515393"/>
            <a:ext cx="762000" cy="762000"/>
            <a:chOff x="2400" y="1584"/>
            <a:chExt cx="816" cy="813"/>
          </a:xfrm>
        </p:grpSpPr>
        <p:sp>
          <p:nvSpPr>
            <p:cNvPr id="4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17899642">
            <a:off x="1063825" y="4492856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18881602">
            <a:off x="3086733" y="4515501"/>
            <a:ext cx="762000" cy="762000"/>
            <a:chOff x="2400" y="1584"/>
            <a:chExt cx="816" cy="813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2670172">
            <a:off x="2372341" y="4586925"/>
            <a:ext cx="762000" cy="762000"/>
            <a:chOff x="2400" y="1584"/>
            <a:chExt cx="816" cy="813"/>
          </a:xfrm>
        </p:grpSpPr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" name="Group 11"/>
          <p:cNvGrpSpPr>
            <a:grpSpLocks/>
          </p:cNvGrpSpPr>
          <p:nvPr/>
        </p:nvGrpSpPr>
        <p:grpSpPr bwMode="auto">
          <a:xfrm rot="18954866">
            <a:off x="3658175" y="4515439"/>
            <a:ext cx="762000" cy="762000"/>
            <a:chOff x="2400" y="1584"/>
            <a:chExt cx="816" cy="813"/>
          </a:xfrm>
        </p:grpSpPr>
        <p:sp>
          <p:nvSpPr>
            <p:cNvPr id="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19897946">
            <a:off x="1416841" y="4491762"/>
            <a:ext cx="751727" cy="741380"/>
            <a:chOff x="2479" y="1573"/>
            <a:chExt cx="805" cy="791"/>
          </a:xfrm>
        </p:grpSpPr>
        <p:sp>
          <p:nvSpPr>
            <p:cNvPr id="6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3188" y="1573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18859201">
            <a:off x="3372455" y="4515470"/>
            <a:ext cx="762000" cy="762000"/>
            <a:chOff x="2400" y="1584"/>
            <a:chExt cx="816" cy="813"/>
          </a:xfrm>
        </p:grpSpPr>
        <p:sp>
          <p:nvSpPr>
            <p:cNvPr id="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" name="Group 11"/>
          <p:cNvGrpSpPr>
            <a:grpSpLocks/>
          </p:cNvGrpSpPr>
          <p:nvPr/>
        </p:nvGrpSpPr>
        <p:grpSpPr bwMode="auto">
          <a:xfrm rot="20157480">
            <a:off x="5980052" y="4551300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18861082">
            <a:off x="5444159" y="4586912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2674401">
            <a:off x="4586924" y="4372618"/>
            <a:ext cx="762000" cy="762000"/>
            <a:chOff x="2400" y="1584"/>
            <a:chExt cx="816" cy="813"/>
          </a:xfrm>
        </p:grpSpPr>
        <p:sp>
          <p:nvSpPr>
            <p:cNvPr id="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" name="Group 11"/>
          <p:cNvGrpSpPr>
            <a:grpSpLocks/>
          </p:cNvGrpSpPr>
          <p:nvPr/>
        </p:nvGrpSpPr>
        <p:grpSpPr bwMode="auto">
          <a:xfrm rot="2734401">
            <a:off x="4586911" y="4729796"/>
            <a:ext cx="762000" cy="762000"/>
            <a:chOff x="2400" y="1584"/>
            <a:chExt cx="816" cy="813"/>
          </a:xfrm>
        </p:grpSpPr>
        <p:sp>
          <p:nvSpPr>
            <p:cNvPr id="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17476827">
            <a:off x="6041620" y="4541430"/>
            <a:ext cx="762000" cy="762000"/>
            <a:chOff x="2400" y="1584"/>
            <a:chExt cx="816" cy="813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0" name="Group 11"/>
          <p:cNvGrpSpPr>
            <a:grpSpLocks/>
          </p:cNvGrpSpPr>
          <p:nvPr/>
        </p:nvGrpSpPr>
        <p:grpSpPr bwMode="auto">
          <a:xfrm rot="18828739">
            <a:off x="872047" y="4515393"/>
            <a:ext cx="762000" cy="762000"/>
            <a:chOff x="2400" y="1584"/>
            <a:chExt cx="816" cy="813"/>
          </a:xfrm>
        </p:grpSpPr>
        <p:sp>
          <p:nvSpPr>
            <p:cNvPr id="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18954866">
            <a:off x="2372293" y="4586878"/>
            <a:ext cx="762000" cy="762000"/>
            <a:chOff x="2400" y="1584"/>
            <a:chExt cx="816" cy="813"/>
          </a:xfrm>
        </p:grpSpPr>
        <p:sp>
          <p:nvSpPr>
            <p:cNvPr id="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6" name="Picture 3" descr="сане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429000"/>
            <a:ext cx="2000264" cy="28055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655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12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0"/>
            <a:ext cx="79295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верное равенство. Надо переложить одну спичку так, чтобы получилось также верное равенство.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828739">
            <a:off x="1014924" y="1657874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3539155">
            <a:off x="514938" y="215802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8881602">
            <a:off x="2443792" y="2729553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18825331">
            <a:off x="1014912" y="2657995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8880425">
            <a:off x="2443504" y="1657694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2555207">
            <a:off x="1724757" y="2216980"/>
            <a:ext cx="714375" cy="731070"/>
            <a:chOff x="2479" y="1584"/>
            <a:chExt cx="765" cy="780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3515009">
            <a:off x="2943860" y="2229489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823449">
            <a:off x="14774" y="1657856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3489646">
            <a:off x="514970" y="1157922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2791711">
            <a:off x="2943738" y="3229500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18847515">
            <a:off x="3443868" y="2729496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18716188">
            <a:off x="6157806" y="1657219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13489646">
            <a:off x="443534" y="3158185"/>
            <a:ext cx="762000" cy="762000"/>
            <a:chOff x="2400" y="1584"/>
            <a:chExt cx="816" cy="813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1"/>
          <p:cNvGrpSpPr>
            <a:grpSpLocks/>
          </p:cNvGrpSpPr>
          <p:nvPr/>
        </p:nvGrpSpPr>
        <p:grpSpPr bwMode="auto">
          <a:xfrm rot="18716188">
            <a:off x="7800879" y="1657220"/>
            <a:ext cx="762000" cy="762000"/>
            <a:chOff x="2400" y="1584"/>
            <a:chExt cx="816" cy="813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6" name="Group 11"/>
          <p:cNvGrpSpPr>
            <a:grpSpLocks/>
          </p:cNvGrpSpPr>
          <p:nvPr/>
        </p:nvGrpSpPr>
        <p:grpSpPr bwMode="auto">
          <a:xfrm rot="13518240">
            <a:off x="4229741" y="2300923"/>
            <a:ext cx="762000" cy="762000"/>
            <a:chOff x="2400" y="1584"/>
            <a:chExt cx="816" cy="813"/>
          </a:xfrm>
        </p:grpSpPr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18716188">
            <a:off x="5157675" y="2728789"/>
            <a:ext cx="762000" cy="762000"/>
            <a:chOff x="2400" y="1584"/>
            <a:chExt cx="816" cy="813"/>
          </a:xfrm>
        </p:grpSpPr>
        <p:sp>
          <p:nvSpPr>
            <p:cNvPr id="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11"/>
          <p:cNvGrpSpPr>
            <a:grpSpLocks/>
          </p:cNvGrpSpPr>
          <p:nvPr/>
        </p:nvGrpSpPr>
        <p:grpSpPr bwMode="auto">
          <a:xfrm rot="13429067">
            <a:off x="4229635" y="1872189"/>
            <a:ext cx="762000" cy="762000"/>
            <a:chOff x="2400" y="1584"/>
            <a:chExt cx="816" cy="813"/>
          </a:xfrm>
        </p:grpSpPr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11"/>
          <p:cNvGrpSpPr>
            <a:grpSpLocks/>
          </p:cNvGrpSpPr>
          <p:nvPr/>
        </p:nvGrpSpPr>
        <p:grpSpPr bwMode="auto">
          <a:xfrm rot="13537726">
            <a:off x="2943832" y="1157891"/>
            <a:ext cx="762000" cy="762000"/>
            <a:chOff x="2400" y="1584"/>
            <a:chExt cx="816" cy="813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18761925">
            <a:off x="7872653" y="2657686"/>
            <a:ext cx="762000" cy="762000"/>
            <a:chOff x="2400" y="1584"/>
            <a:chExt cx="816" cy="813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Group 11"/>
          <p:cNvGrpSpPr>
            <a:grpSpLocks/>
          </p:cNvGrpSpPr>
          <p:nvPr/>
        </p:nvGrpSpPr>
        <p:grpSpPr bwMode="auto">
          <a:xfrm rot="18716188">
            <a:off x="7157937" y="2157286"/>
            <a:ext cx="762000" cy="762000"/>
            <a:chOff x="2400" y="1584"/>
            <a:chExt cx="816" cy="813"/>
          </a:xfrm>
        </p:grpSpPr>
        <p:sp>
          <p:nvSpPr>
            <p:cNvPr id="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7" name="Group 11"/>
          <p:cNvGrpSpPr>
            <a:grpSpLocks/>
          </p:cNvGrpSpPr>
          <p:nvPr/>
        </p:nvGrpSpPr>
        <p:grpSpPr bwMode="auto">
          <a:xfrm rot="2577520">
            <a:off x="5658167" y="2157713"/>
            <a:ext cx="762000" cy="762000"/>
            <a:chOff x="2400" y="1584"/>
            <a:chExt cx="816" cy="813"/>
          </a:xfrm>
        </p:grpSpPr>
        <p:sp>
          <p:nvSpPr>
            <p:cNvPr id="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" name="Group 11"/>
          <p:cNvGrpSpPr>
            <a:grpSpLocks/>
          </p:cNvGrpSpPr>
          <p:nvPr/>
        </p:nvGrpSpPr>
        <p:grpSpPr bwMode="auto">
          <a:xfrm rot="2606226">
            <a:off x="7158245" y="2157593"/>
            <a:ext cx="762000" cy="762000"/>
            <a:chOff x="2400" y="1584"/>
            <a:chExt cx="816" cy="813"/>
          </a:xfrm>
        </p:grpSpPr>
        <p:sp>
          <p:nvSpPr>
            <p:cNvPr id="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" name="Group 11"/>
          <p:cNvGrpSpPr>
            <a:grpSpLocks/>
          </p:cNvGrpSpPr>
          <p:nvPr/>
        </p:nvGrpSpPr>
        <p:grpSpPr bwMode="auto">
          <a:xfrm rot="13397924">
            <a:off x="5586833" y="1157685"/>
            <a:ext cx="762000" cy="762000"/>
            <a:chOff x="2400" y="1584"/>
            <a:chExt cx="816" cy="813"/>
          </a:xfrm>
        </p:grpSpPr>
        <p:sp>
          <p:nvSpPr>
            <p:cNvPr id="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6" name="Group 11"/>
          <p:cNvGrpSpPr>
            <a:grpSpLocks/>
          </p:cNvGrpSpPr>
          <p:nvPr/>
        </p:nvGrpSpPr>
        <p:grpSpPr bwMode="auto">
          <a:xfrm rot="2589076">
            <a:off x="5729666" y="3229344"/>
            <a:ext cx="762000" cy="762000"/>
            <a:chOff x="2400" y="1584"/>
            <a:chExt cx="816" cy="813"/>
          </a:xfrm>
        </p:grpSpPr>
        <p:sp>
          <p:nvSpPr>
            <p:cNvPr id="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0" y="3500438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80" name="Group 11"/>
          <p:cNvGrpSpPr>
            <a:grpSpLocks/>
          </p:cNvGrpSpPr>
          <p:nvPr/>
        </p:nvGrpSpPr>
        <p:grpSpPr bwMode="auto">
          <a:xfrm rot="18828739">
            <a:off x="1157799" y="4229641"/>
            <a:ext cx="762000" cy="762000"/>
            <a:chOff x="2400" y="1584"/>
            <a:chExt cx="816" cy="813"/>
          </a:xfrm>
        </p:grpSpPr>
        <p:sp>
          <p:nvSpPr>
            <p:cNvPr id="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13539155">
            <a:off x="657813" y="4729787"/>
            <a:ext cx="762000" cy="762000"/>
            <a:chOff x="2400" y="1584"/>
            <a:chExt cx="816" cy="813"/>
          </a:xfrm>
        </p:grpSpPr>
        <p:sp>
          <p:nvSpPr>
            <p:cNvPr id="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6" name="Group 11"/>
          <p:cNvGrpSpPr>
            <a:grpSpLocks/>
          </p:cNvGrpSpPr>
          <p:nvPr/>
        </p:nvGrpSpPr>
        <p:grpSpPr bwMode="auto">
          <a:xfrm rot="18881602">
            <a:off x="2586667" y="5301320"/>
            <a:ext cx="762000" cy="762000"/>
            <a:chOff x="2400" y="1584"/>
            <a:chExt cx="816" cy="813"/>
          </a:xfrm>
        </p:grpSpPr>
        <p:sp>
          <p:nvSpPr>
            <p:cNvPr id="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9" name="Group 11"/>
          <p:cNvGrpSpPr>
            <a:grpSpLocks/>
          </p:cNvGrpSpPr>
          <p:nvPr/>
        </p:nvGrpSpPr>
        <p:grpSpPr bwMode="auto">
          <a:xfrm rot="18825331">
            <a:off x="1157787" y="5229762"/>
            <a:ext cx="762000" cy="762000"/>
            <a:chOff x="2400" y="1584"/>
            <a:chExt cx="816" cy="813"/>
          </a:xfrm>
        </p:grpSpPr>
        <p:sp>
          <p:nvSpPr>
            <p:cNvPr id="9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" name="Group 11"/>
          <p:cNvGrpSpPr>
            <a:grpSpLocks/>
          </p:cNvGrpSpPr>
          <p:nvPr/>
        </p:nvGrpSpPr>
        <p:grpSpPr bwMode="auto">
          <a:xfrm rot="18873685">
            <a:off x="2586379" y="4229461"/>
            <a:ext cx="762000" cy="762000"/>
            <a:chOff x="2400" y="1584"/>
            <a:chExt cx="816" cy="813"/>
          </a:xfrm>
        </p:grpSpPr>
        <p:sp>
          <p:nvSpPr>
            <p:cNvPr id="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5" name="Group 11"/>
          <p:cNvGrpSpPr>
            <a:grpSpLocks/>
          </p:cNvGrpSpPr>
          <p:nvPr/>
        </p:nvGrpSpPr>
        <p:grpSpPr bwMode="auto">
          <a:xfrm rot="2555207">
            <a:off x="1867632" y="4788747"/>
            <a:ext cx="714375" cy="731070"/>
            <a:chOff x="2479" y="1584"/>
            <a:chExt cx="765" cy="780"/>
          </a:xfrm>
        </p:grpSpPr>
        <p:sp>
          <p:nvSpPr>
            <p:cNvPr id="96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8" name="Group 11"/>
          <p:cNvGrpSpPr>
            <a:grpSpLocks/>
          </p:cNvGrpSpPr>
          <p:nvPr/>
        </p:nvGrpSpPr>
        <p:grpSpPr bwMode="auto">
          <a:xfrm rot="13515009">
            <a:off x="3086735" y="4801256"/>
            <a:ext cx="762000" cy="762000"/>
            <a:chOff x="2400" y="1584"/>
            <a:chExt cx="816" cy="813"/>
          </a:xfrm>
        </p:grpSpPr>
        <p:sp>
          <p:nvSpPr>
            <p:cNvPr id="9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1" name="Group 11"/>
          <p:cNvGrpSpPr>
            <a:grpSpLocks/>
          </p:cNvGrpSpPr>
          <p:nvPr/>
        </p:nvGrpSpPr>
        <p:grpSpPr bwMode="auto">
          <a:xfrm rot="18847515">
            <a:off x="3586743" y="5301263"/>
            <a:ext cx="762000" cy="762000"/>
            <a:chOff x="2400" y="1584"/>
            <a:chExt cx="816" cy="813"/>
          </a:xfrm>
        </p:grpSpPr>
        <p:sp>
          <p:nvSpPr>
            <p:cNvPr id="1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4" name="Group 11"/>
          <p:cNvGrpSpPr>
            <a:grpSpLocks/>
          </p:cNvGrpSpPr>
          <p:nvPr/>
        </p:nvGrpSpPr>
        <p:grpSpPr bwMode="auto">
          <a:xfrm rot="18716188">
            <a:off x="6300681" y="4228986"/>
            <a:ext cx="762000" cy="762000"/>
            <a:chOff x="2400" y="1584"/>
            <a:chExt cx="816" cy="813"/>
          </a:xfrm>
        </p:grpSpPr>
        <p:sp>
          <p:nvSpPr>
            <p:cNvPr id="1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7" name="Group 11"/>
          <p:cNvGrpSpPr>
            <a:grpSpLocks/>
          </p:cNvGrpSpPr>
          <p:nvPr/>
        </p:nvGrpSpPr>
        <p:grpSpPr bwMode="auto">
          <a:xfrm rot="18716188">
            <a:off x="7943755" y="4228988"/>
            <a:ext cx="762000" cy="762000"/>
            <a:chOff x="2400" y="1584"/>
            <a:chExt cx="816" cy="813"/>
          </a:xfrm>
        </p:grpSpPr>
        <p:sp>
          <p:nvSpPr>
            <p:cNvPr id="10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0" name="Group 11"/>
          <p:cNvGrpSpPr>
            <a:grpSpLocks/>
          </p:cNvGrpSpPr>
          <p:nvPr/>
        </p:nvGrpSpPr>
        <p:grpSpPr bwMode="auto">
          <a:xfrm rot="13518240">
            <a:off x="4372617" y="4729815"/>
            <a:ext cx="762000" cy="762000"/>
            <a:chOff x="2400" y="1584"/>
            <a:chExt cx="816" cy="813"/>
          </a:xfrm>
        </p:grpSpPr>
        <p:sp>
          <p:nvSpPr>
            <p:cNvPr id="1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3" name="Group 11"/>
          <p:cNvGrpSpPr>
            <a:grpSpLocks/>
          </p:cNvGrpSpPr>
          <p:nvPr/>
        </p:nvGrpSpPr>
        <p:grpSpPr bwMode="auto">
          <a:xfrm rot="18716188">
            <a:off x="5300550" y="5300556"/>
            <a:ext cx="762000" cy="762000"/>
            <a:chOff x="2400" y="1584"/>
            <a:chExt cx="816" cy="813"/>
          </a:xfrm>
        </p:grpSpPr>
        <p:sp>
          <p:nvSpPr>
            <p:cNvPr id="1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6" name="Group 11"/>
          <p:cNvGrpSpPr>
            <a:grpSpLocks/>
          </p:cNvGrpSpPr>
          <p:nvPr/>
        </p:nvGrpSpPr>
        <p:grpSpPr bwMode="auto">
          <a:xfrm rot="13429067">
            <a:off x="3086627" y="3729576"/>
            <a:ext cx="762000" cy="762000"/>
            <a:chOff x="2400" y="1584"/>
            <a:chExt cx="816" cy="813"/>
          </a:xfrm>
        </p:grpSpPr>
        <p:sp>
          <p:nvSpPr>
            <p:cNvPr id="1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9" name="Group 11"/>
          <p:cNvGrpSpPr>
            <a:grpSpLocks/>
          </p:cNvGrpSpPr>
          <p:nvPr/>
        </p:nvGrpSpPr>
        <p:grpSpPr bwMode="auto">
          <a:xfrm rot="18761925">
            <a:off x="8015528" y="5229453"/>
            <a:ext cx="762000" cy="762000"/>
            <a:chOff x="2400" y="1584"/>
            <a:chExt cx="816" cy="813"/>
          </a:xfrm>
        </p:grpSpPr>
        <p:sp>
          <p:nvSpPr>
            <p:cNvPr id="1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" name="Group 11"/>
          <p:cNvGrpSpPr>
            <a:grpSpLocks/>
          </p:cNvGrpSpPr>
          <p:nvPr/>
        </p:nvGrpSpPr>
        <p:grpSpPr bwMode="auto">
          <a:xfrm rot="18716188">
            <a:off x="7300812" y="4729053"/>
            <a:ext cx="762000" cy="762000"/>
            <a:chOff x="2400" y="1584"/>
            <a:chExt cx="816" cy="813"/>
          </a:xfrm>
        </p:grpSpPr>
        <p:sp>
          <p:nvSpPr>
            <p:cNvPr id="1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5" name="Group 11"/>
          <p:cNvGrpSpPr>
            <a:grpSpLocks/>
          </p:cNvGrpSpPr>
          <p:nvPr/>
        </p:nvGrpSpPr>
        <p:grpSpPr bwMode="auto">
          <a:xfrm rot="2577520">
            <a:off x="5801042" y="4729480"/>
            <a:ext cx="762000" cy="762000"/>
            <a:chOff x="2400" y="1584"/>
            <a:chExt cx="816" cy="813"/>
          </a:xfrm>
        </p:grpSpPr>
        <p:sp>
          <p:nvSpPr>
            <p:cNvPr id="1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8" name="Group 11"/>
          <p:cNvGrpSpPr>
            <a:grpSpLocks/>
          </p:cNvGrpSpPr>
          <p:nvPr/>
        </p:nvGrpSpPr>
        <p:grpSpPr bwMode="auto">
          <a:xfrm rot="2606226">
            <a:off x="7301120" y="4729360"/>
            <a:ext cx="762000" cy="762000"/>
            <a:chOff x="2400" y="1584"/>
            <a:chExt cx="816" cy="813"/>
          </a:xfrm>
        </p:grpSpPr>
        <p:sp>
          <p:nvSpPr>
            <p:cNvPr id="1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1" name="Group 11"/>
          <p:cNvGrpSpPr>
            <a:grpSpLocks/>
          </p:cNvGrpSpPr>
          <p:nvPr/>
        </p:nvGrpSpPr>
        <p:grpSpPr bwMode="auto">
          <a:xfrm rot="13429067">
            <a:off x="5872709" y="5729840"/>
            <a:ext cx="762000" cy="762000"/>
            <a:chOff x="2400" y="1584"/>
            <a:chExt cx="816" cy="813"/>
          </a:xfrm>
        </p:grpSpPr>
        <p:sp>
          <p:nvSpPr>
            <p:cNvPr id="1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4" name="Group 11"/>
          <p:cNvGrpSpPr>
            <a:grpSpLocks/>
          </p:cNvGrpSpPr>
          <p:nvPr/>
        </p:nvGrpSpPr>
        <p:grpSpPr bwMode="auto">
          <a:xfrm rot="13429067">
            <a:off x="3086627" y="5801278"/>
            <a:ext cx="762000" cy="762000"/>
            <a:chOff x="2400" y="1584"/>
            <a:chExt cx="816" cy="813"/>
          </a:xfrm>
        </p:grpSpPr>
        <p:sp>
          <p:nvSpPr>
            <p:cNvPr id="1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7" name="Group 11"/>
          <p:cNvGrpSpPr>
            <a:grpSpLocks/>
          </p:cNvGrpSpPr>
          <p:nvPr/>
        </p:nvGrpSpPr>
        <p:grpSpPr bwMode="auto">
          <a:xfrm rot="13429067">
            <a:off x="5729833" y="3729577"/>
            <a:ext cx="762000" cy="762000"/>
            <a:chOff x="2400" y="1584"/>
            <a:chExt cx="816" cy="813"/>
          </a:xfrm>
        </p:grpSpPr>
        <p:sp>
          <p:nvSpPr>
            <p:cNvPr id="1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0" name="Group 11"/>
          <p:cNvGrpSpPr>
            <a:grpSpLocks/>
          </p:cNvGrpSpPr>
          <p:nvPr/>
        </p:nvGrpSpPr>
        <p:grpSpPr bwMode="auto">
          <a:xfrm rot="13429067">
            <a:off x="4372510" y="4443956"/>
            <a:ext cx="762000" cy="762000"/>
            <a:chOff x="2400" y="1584"/>
            <a:chExt cx="816" cy="813"/>
          </a:xfrm>
        </p:grpSpPr>
        <p:sp>
          <p:nvSpPr>
            <p:cNvPr id="1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" name="Group 11"/>
          <p:cNvGrpSpPr>
            <a:grpSpLocks/>
          </p:cNvGrpSpPr>
          <p:nvPr/>
        </p:nvGrpSpPr>
        <p:grpSpPr bwMode="auto">
          <a:xfrm rot="13429067">
            <a:off x="657734" y="5729839"/>
            <a:ext cx="762000" cy="762000"/>
            <a:chOff x="2400" y="1584"/>
            <a:chExt cx="816" cy="813"/>
          </a:xfrm>
        </p:grpSpPr>
        <p:sp>
          <p:nvSpPr>
            <p:cNvPr id="1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6" name="Group 11"/>
          <p:cNvGrpSpPr>
            <a:grpSpLocks/>
          </p:cNvGrpSpPr>
          <p:nvPr/>
        </p:nvGrpSpPr>
        <p:grpSpPr bwMode="auto">
          <a:xfrm rot="13429067">
            <a:off x="586297" y="3729577"/>
            <a:ext cx="762000" cy="762000"/>
            <a:chOff x="2400" y="1584"/>
            <a:chExt cx="816" cy="813"/>
          </a:xfrm>
        </p:grpSpPr>
        <p:sp>
          <p:nvSpPr>
            <p:cNvPr id="1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9" name="Group 11"/>
          <p:cNvGrpSpPr>
            <a:grpSpLocks/>
          </p:cNvGrpSpPr>
          <p:nvPr/>
        </p:nvGrpSpPr>
        <p:grpSpPr bwMode="auto">
          <a:xfrm rot="18732732">
            <a:off x="157178" y="4229121"/>
            <a:ext cx="762000" cy="762000"/>
            <a:chOff x="2400" y="1584"/>
            <a:chExt cx="816" cy="813"/>
          </a:xfrm>
        </p:grpSpPr>
        <p:sp>
          <p:nvSpPr>
            <p:cNvPr id="1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2" name="Group 11"/>
          <p:cNvGrpSpPr>
            <a:grpSpLocks/>
          </p:cNvGrpSpPr>
          <p:nvPr/>
        </p:nvGrpSpPr>
        <p:grpSpPr bwMode="auto">
          <a:xfrm rot="18855357">
            <a:off x="3586761" y="4229711"/>
            <a:ext cx="762000" cy="762000"/>
            <a:chOff x="2400" y="1584"/>
            <a:chExt cx="816" cy="813"/>
          </a:xfrm>
        </p:grpSpPr>
        <p:sp>
          <p:nvSpPr>
            <p:cNvPr id="15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6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71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13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0"/>
            <a:ext cx="79295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верное равенство. Надо переложить одну спичку так, чтобы получилось также верное равенство.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828739">
            <a:off x="1014924" y="1657874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3539155">
            <a:off x="514938" y="215802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3547274">
            <a:off x="2943813" y="3229574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18825331">
            <a:off x="1014912" y="2657995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8880425">
            <a:off x="3443922" y="1657981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2555207">
            <a:off x="1793880" y="2212568"/>
            <a:ext cx="770404" cy="746066"/>
            <a:chOff x="2479" y="1568"/>
            <a:chExt cx="825" cy="796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 flipH="1">
              <a:off x="3216" y="1568"/>
              <a:ext cx="88" cy="93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3515009">
            <a:off x="2943860" y="2229489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847515">
            <a:off x="3443868" y="2729496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3541600">
            <a:off x="443495" y="1157884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13429527">
            <a:off x="2872313" y="1157809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13518240">
            <a:off x="4229741" y="2300923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18787598">
            <a:off x="5158156" y="2729272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13429067">
            <a:off x="4229635" y="1872189"/>
            <a:ext cx="762000" cy="762000"/>
            <a:chOff x="2400" y="1584"/>
            <a:chExt cx="816" cy="813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1"/>
          <p:cNvGrpSpPr>
            <a:grpSpLocks/>
          </p:cNvGrpSpPr>
          <p:nvPr/>
        </p:nvGrpSpPr>
        <p:grpSpPr bwMode="auto">
          <a:xfrm rot="18761925">
            <a:off x="6158142" y="2657687"/>
            <a:ext cx="762000" cy="762000"/>
            <a:chOff x="2400" y="1584"/>
            <a:chExt cx="816" cy="813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6" name="Group 11"/>
          <p:cNvGrpSpPr>
            <a:grpSpLocks/>
          </p:cNvGrpSpPr>
          <p:nvPr/>
        </p:nvGrpSpPr>
        <p:grpSpPr bwMode="auto">
          <a:xfrm rot="18861802">
            <a:off x="1800087" y="2228724"/>
            <a:ext cx="762000" cy="762000"/>
            <a:chOff x="2400" y="1584"/>
            <a:chExt cx="816" cy="813"/>
          </a:xfrm>
        </p:grpSpPr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2577520">
            <a:off x="5658167" y="2157713"/>
            <a:ext cx="762000" cy="762000"/>
            <a:chOff x="2400" y="1584"/>
            <a:chExt cx="816" cy="813"/>
          </a:xfrm>
        </p:grpSpPr>
        <p:sp>
          <p:nvSpPr>
            <p:cNvPr id="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11"/>
          <p:cNvGrpSpPr>
            <a:grpSpLocks/>
          </p:cNvGrpSpPr>
          <p:nvPr/>
        </p:nvGrpSpPr>
        <p:grpSpPr bwMode="auto">
          <a:xfrm rot="2616359">
            <a:off x="514803" y="3158016"/>
            <a:ext cx="762000" cy="762000"/>
            <a:chOff x="2400" y="1584"/>
            <a:chExt cx="816" cy="813"/>
          </a:xfrm>
        </p:grpSpPr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11"/>
          <p:cNvGrpSpPr>
            <a:grpSpLocks/>
          </p:cNvGrpSpPr>
          <p:nvPr/>
        </p:nvGrpSpPr>
        <p:grpSpPr bwMode="auto">
          <a:xfrm rot="2714429">
            <a:off x="5658504" y="1157918"/>
            <a:ext cx="762000" cy="762000"/>
            <a:chOff x="2400" y="1584"/>
            <a:chExt cx="816" cy="813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8" name="Group 11"/>
          <p:cNvGrpSpPr>
            <a:grpSpLocks/>
          </p:cNvGrpSpPr>
          <p:nvPr/>
        </p:nvGrpSpPr>
        <p:grpSpPr bwMode="auto">
          <a:xfrm rot="18787598">
            <a:off x="5158155" y="1657701"/>
            <a:ext cx="762000" cy="762000"/>
            <a:chOff x="2400" y="1584"/>
            <a:chExt cx="816" cy="813"/>
          </a:xfrm>
        </p:grpSpPr>
        <p:sp>
          <p:nvSpPr>
            <p:cNvPr id="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2614291">
            <a:off x="5658342" y="3229458"/>
            <a:ext cx="762000" cy="762000"/>
            <a:chOff x="2400" y="1584"/>
            <a:chExt cx="816" cy="813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0" y="342900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65" name="Group 11"/>
          <p:cNvGrpSpPr>
            <a:grpSpLocks/>
          </p:cNvGrpSpPr>
          <p:nvPr/>
        </p:nvGrpSpPr>
        <p:grpSpPr bwMode="auto">
          <a:xfrm rot="18828739">
            <a:off x="1586429" y="4229640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13539155">
            <a:off x="1086443" y="4729786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18825331">
            <a:off x="1586417" y="5229761"/>
            <a:ext cx="762000" cy="762000"/>
            <a:chOff x="2400" y="1584"/>
            <a:chExt cx="816" cy="813"/>
          </a:xfrm>
        </p:grpSpPr>
        <p:sp>
          <p:nvSpPr>
            <p:cNvPr id="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" name="Group 11"/>
          <p:cNvGrpSpPr>
            <a:grpSpLocks/>
          </p:cNvGrpSpPr>
          <p:nvPr/>
        </p:nvGrpSpPr>
        <p:grpSpPr bwMode="auto">
          <a:xfrm rot="18880425">
            <a:off x="4015427" y="4229747"/>
            <a:ext cx="762000" cy="762000"/>
            <a:chOff x="2400" y="1584"/>
            <a:chExt cx="816" cy="813"/>
          </a:xfrm>
        </p:grpSpPr>
        <p:sp>
          <p:nvSpPr>
            <p:cNvPr id="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2555207">
            <a:off x="2365385" y="4784334"/>
            <a:ext cx="770404" cy="746066"/>
            <a:chOff x="2479" y="1568"/>
            <a:chExt cx="825" cy="796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 flipH="1">
              <a:off x="3216" y="1568"/>
              <a:ext cx="88" cy="93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0" name="Group 11"/>
          <p:cNvGrpSpPr>
            <a:grpSpLocks/>
          </p:cNvGrpSpPr>
          <p:nvPr/>
        </p:nvGrpSpPr>
        <p:grpSpPr bwMode="auto">
          <a:xfrm rot="13515009">
            <a:off x="3515365" y="4801255"/>
            <a:ext cx="762000" cy="762000"/>
            <a:chOff x="2400" y="1584"/>
            <a:chExt cx="816" cy="813"/>
          </a:xfrm>
        </p:grpSpPr>
        <p:sp>
          <p:nvSpPr>
            <p:cNvPr id="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18847515">
            <a:off x="4015373" y="5301262"/>
            <a:ext cx="762000" cy="762000"/>
            <a:chOff x="2400" y="1584"/>
            <a:chExt cx="816" cy="813"/>
          </a:xfrm>
        </p:grpSpPr>
        <p:sp>
          <p:nvSpPr>
            <p:cNvPr id="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6" name="Group 11"/>
          <p:cNvGrpSpPr>
            <a:grpSpLocks/>
          </p:cNvGrpSpPr>
          <p:nvPr/>
        </p:nvGrpSpPr>
        <p:grpSpPr bwMode="auto">
          <a:xfrm rot="13518240">
            <a:off x="4801246" y="4872689"/>
            <a:ext cx="762000" cy="762000"/>
            <a:chOff x="2400" y="1584"/>
            <a:chExt cx="816" cy="813"/>
          </a:xfrm>
        </p:grpSpPr>
        <p:sp>
          <p:nvSpPr>
            <p:cNvPr id="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9" name="Group 11"/>
          <p:cNvGrpSpPr>
            <a:grpSpLocks/>
          </p:cNvGrpSpPr>
          <p:nvPr/>
        </p:nvGrpSpPr>
        <p:grpSpPr bwMode="auto">
          <a:xfrm rot="18787598">
            <a:off x="5729661" y="5301038"/>
            <a:ext cx="762000" cy="762000"/>
            <a:chOff x="2400" y="1584"/>
            <a:chExt cx="816" cy="813"/>
          </a:xfrm>
        </p:grpSpPr>
        <p:sp>
          <p:nvSpPr>
            <p:cNvPr id="9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" name="Group 11"/>
          <p:cNvGrpSpPr>
            <a:grpSpLocks/>
          </p:cNvGrpSpPr>
          <p:nvPr/>
        </p:nvGrpSpPr>
        <p:grpSpPr bwMode="auto">
          <a:xfrm rot="13429067">
            <a:off x="4801140" y="4443955"/>
            <a:ext cx="762000" cy="762000"/>
            <a:chOff x="2400" y="1584"/>
            <a:chExt cx="816" cy="813"/>
          </a:xfrm>
        </p:grpSpPr>
        <p:sp>
          <p:nvSpPr>
            <p:cNvPr id="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5" name="Group 11"/>
          <p:cNvGrpSpPr>
            <a:grpSpLocks/>
          </p:cNvGrpSpPr>
          <p:nvPr/>
        </p:nvGrpSpPr>
        <p:grpSpPr bwMode="auto">
          <a:xfrm rot="18761925">
            <a:off x="6729647" y="5229453"/>
            <a:ext cx="762000" cy="762000"/>
            <a:chOff x="2400" y="1584"/>
            <a:chExt cx="816" cy="813"/>
          </a:xfrm>
        </p:grpSpPr>
        <p:sp>
          <p:nvSpPr>
            <p:cNvPr id="9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8" name="Group 11"/>
          <p:cNvGrpSpPr>
            <a:grpSpLocks/>
          </p:cNvGrpSpPr>
          <p:nvPr/>
        </p:nvGrpSpPr>
        <p:grpSpPr bwMode="auto">
          <a:xfrm rot="18861802">
            <a:off x="2371592" y="4800490"/>
            <a:ext cx="762000" cy="762000"/>
            <a:chOff x="2400" y="1584"/>
            <a:chExt cx="816" cy="813"/>
          </a:xfrm>
        </p:grpSpPr>
        <p:sp>
          <p:nvSpPr>
            <p:cNvPr id="9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1" name="Group 11"/>
          <p:cNvGrpSpPr>
            <a:grpSpLocks/>
          </p:cNvGrpSpPr>
          <p:nvPr/>
        </p:nvGrpSpPr>
        <p:grpSpPr bwMode="auto">
          <a:xfrm rot="2577520">
            <a:off x="6229672" y="4729479"/>
            <a:ext cx="762000" cy="762000"/>
            <a:chOff x="2400" y="1584"/>
            <a:chExt cx="816" cy="813"/>
          </a:xfrm>
        </p:grpSpPr>
        <p:sp>
          <p:nvSpPr>
            <p:cNvPr id="1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4" name="Group 11"/>
          <p:cNvGrpSpPr>
            <a:grpSpLocks/>
          </p:cNvGrpSpPr>
          <p:nvPr/>
        </p:nvGrpSpPr>
        <p:grpSpPr bwMode="auto">
          <a:xfrm rot="18787598">
            <a:off x="5729660" y="4229467"/>
            <a:ext cx="762000" cy="762000"/>
            <a:chOff x="2400" y="1584"/>
            <a:chExt cx="816" cy="813"/>
          </a:xfrm>
        </p:grpSpPr>
        <p:sp>
          <p:nvSpPr>
            <p:cNvPr id="1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7" name="Group 11"/>
          <p:cNvGrpSpPr>
            <a:grpSpLocks/>
          </p:cNvGrpSpPr>
          <p:nvPr/>
        </p:nvGrpSpPr>
        <p:grpSpPr bwMode="auto">
          <a:xfrm rot="2577520">
            <a:off x="6229671" y="5729614"/>
            <a:ext cx="762000" cy="762000"/>
            <a:chOff x="2400" y="1584"/>
            <a:chExt cx="816" cy="813"/>
          </a:xfrm>
        </p:grpSpPr>
        <p:sp>
          <p:nvSpPr>
            <p:cNvPr id="10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0" name="Group 11"/>
          <p:cNvGrpSpPr>
            <a:grpSpLocks/>
          </p:cNvGrpSpPr>
          <p:nvPr/>
        </p:nvGrpSpPr>
        <p:grpSpPr bwMode="auto">
          <a:xfrm rot="2577520">
            <a:off x="6229672" y="3729349"/>
            <a:ext cx="762000" cy="762000"/>
            <a:chOff x="2400" y="1584"/>
            <a:chExt cx="816" cy="813"/>
          </a:xfrm>
        </p:grpSpPr>
        <p:sp>
          <p:nvSpPr>
            <p:cNvPr id="1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3" name="Group 11"/>
          <p:cNvGrpSpPr>
            <a:grpSpLocks/>
          </p:cNvGrpSpPr>
          <p:nvPr/>
        </p:nvGrpSpPr>
        <p:grpSpPr bwMode="auto">
          <a:xfrm rot="2682447">
            <a:off x="3515028" y="3729349"/>
            <a:ext cx="762000" cy="762000"/>
            <a:chOff x="2400" y="1584"/>
            <a:chExt cx="816" cy="813"/>
          </a:xfrm>
        </p:grpSpPr>
        <p:sp>
          <p:nvSpPr>
            <p:cNvPr id="1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6" name="Group 11"/>
          <p:cNvGrpSpPr>
            <a:grpSpLocks/>
          </p:cNvGrpSpPr>
          <p:nvPr/>
        </p:nvGrpSpPr>
        <p:grpSpPr bwMode="auto">
          <a:xfrm rot="2712170">
            <a:off x="3515028" y="5801052"/>
            <a:ext cx="762000" cy="762000"/>
            <a:chOff x="2400" y="1584"/>
            <a:chExt cx="816" cy="813"/>
          </a:xfrm>
        </p:grpSpPr>
        <p:sp>
          <p:nvSpPr>
            <p:cNvPr id="1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9" name="Group 11"/>
          <p:cNvGrpSpPr>
            <a:grpSpLocks/>
          </p:cNvGrpSpPr>
          <p:nvPr/>
        </p:nvGrpSpPr>
        <p:grpSpPr bwMode="auto">
          <a:xfrm rot="2625216">
            <a:off x="1086350" y="3729564"/>
            <a:ext cx="762000" cy="762000"/>
            <a:chOff x="2400" y="1584"/>
            <a:chExt cx="816" cy="813"/>
          </a:xfrm>
        </p:grpSpPr>
        <p:sp>
          <p:nvSpPr>
            <p:cNvPr id="1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" name="Group 11"/>
          <p:cNvGrpSpPr>
            <a:grpSpLocks/>
          </p:cNvGrpSpPr>
          <p:nvPr/>
        </p:nvGrpSpPr>
        <p:grpSpPr bwMode="auto">
          <a:xfrm rot="2577520">
            <a:off x="1086136" y="5729613"/>
            <a:ext cx="762000" cy="762000"/>
            <a:chOff x="2400" y="1584"/>
            <a:chExt cx="816" cy="813"/>
          </a:xfrm>
        </p:grpSpPr>
        <p:sp>
          <p:nvSpPr>
            <p:cNvPr id="1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5" name="Group 11"/>
          <p:cNvGrpSpPr>
            <a:grpSpLocks/>
          </p:cNvGrpSpPr>
          <p:nvPr/>
        </p:nvGrpSpPr>
        <p:grpSpPr bwMode="auto">
          <a:xfrm rot="18880425">
            <a:off x="586402" y="4229750"/>
            <a:ext cx="762000" cy="762000"/>
            <a:chOff x="2400" y="1584"/>
            <a:chExt cx="816" cy="813"/>
          </a:xfrm>
        </p:grpSpPr>
        <p:sp>
          <p:nvSpPr>
            <p:cNvPr id="1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71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14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0"/>
            <a:ext cx="79295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верное равенство. Надо переложить одну спичку так, чтобы получилось также верное равенство.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828739">
            <a:off x="14792" y="1657874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3539155">
            <a:off x="514938" y="215802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8731232">
            <a:off x="5872173" y="2586035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18825331">
            <a:off x="1014912" y="2657995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8880425">
            <a:off x="3301047" y="1729418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2555207">
            <a:off x="1654526" y="2213885"/>
            <a:ext cx="762934" cy="753565"/>
            <a:chOff x="2479" y="1560"/>
            <a:chExt cx="817" cy="804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 flipH="1">
              <a:off x="3216" y="1560"/>
              <a:ext cx="80" cy="120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3515009">
            <a:off x="2800984" y="2229488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847515">
            <a:off x="3300992" y="2729497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8716188">
            <a:off x="5800615" y="1514344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18716188">
            <a:off x="7229375" y="1585782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13518240">
            <a:off x="3943989" y="2300923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18716188">
            <a:off x="4800483" y="2657352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13429067">
            <a:off x="3943883" y="1943627"/>
            <a:ext cx="762000" cy="762000"/>
            <a:chOff x="2400" y="1584"/>
            <a:chExt cx="816" cy="813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1"/>
          <p:cNvGrpSpPr>
            <a:grpSpLocks/>
          </p:cNvGrpSpPr>
          <p:nvPr/>
        </p:nvGrpSpPr>
        <p:grpSpPr bwMode="auto">
          <a:xfrm rot="18761925">
            <a:off x="7301149" y="2586248"/>
            <a:ext cx="762000" cy="762000"/>
            <a:chOff x="2400" y="1584"/>
            <a:chExt cx="816" cy="813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6" name="Group 11"/>
          <p:cNvGrpSpPr>
            <a:grpSpLocks/>
          </p:cNvGrpSpPr>
          <p:nvPr/>
        </p:nvGrpSpPr>
        <p:grpSpPr bwMode="auto">
          <a:xfrm rot="18716188">
            <a:off x="4729046" y="1585781"/>
            <a:ext cx="762000" cy="762000"/>
            <a:chOff x="2400" y="1584"/>
            <a:chExt cx="816" cy="813"/>
          </a:xfrm>
        </p:grpSpPr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2577520">
            <a:off x="5300977" y="2086276"/>
            <a:ext cx="762000" cy="762000"/>
            <a:chOff x="2400" y="1584"/>
            <a:chExt cx="816" cy="813"/>
          </a:xfrm>
        </p:grpSpPr>
        <p:sp>
          <p:nvSpPr>
            <p:cNvPr id="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11"/>
          <p:cNvGrpSpPr>
            <a:grpSpLocks/>
          </p:cNvGrpSpPr>
          <p:nvPr/>
        </p:nvGrpSpPr>
        <p:grpSpPr bwMode="auto">
          <a:xfrm rot="2606226">
            <a:off x="6515564" y="2086417"/>
            <a:ext cx="762000" cy="762000"/>
            <a:chOff x="2400" y="1584"/>
            <a:chExt cx="816" cy="813"/>
          </a:xfrm>
        </p:grpSpPr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11"/>
          <p:cNvGrpSpPr>
            <a:grpSpLocks/>
          </p:cNvGrpSpPr>
          <p:nvPr/>
        </p:nvGrpSpPr>
        <p:grpSpPr bwMode="auto">
          <a:xfrm rot="13539155">
            <a:off x="514938" y="1157888"/>
            <a:ext cx="762000" cy="762000"/>
            <a:chOff x="2400" y="1584"/>
            <a:chExt cx="816" cy="813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8" name="Group 11"/>
          <p:cNvGrpSpPr>
            <a:grpSpLocks/>
          </p:cNvGrpSpPr>
          <p:nvPr/>
        </p:nvGrpSpPr>
        <p:grpSpPr bwMode="auto">
          <a:xfrm rot="13539155">
            <a:off x="514938" y="3158153"/>
            <a:ext cx="762000" cy="762000"/>
            <a:chOff x="2400" y="1584"/>
            <a:chExt cx="816" cy="813"/>
          </a:xfrm>
        </p:grpSpPr>
        <p:sp>
          <p:nvSpPr>
            <p:cNvPr id="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13539155">
            <a:off x="2729516" y="1229326"/>
            <a:ext cx="762000" cy="762000"/>
            <a:chOff x="2400" y="1584"/>
            <a:chExt cx="816" cy="813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Group 11"/>
          <p:cNvGrpSpPr>
            <a:grpSpLocks/>
          </p:cNvGrpSpPr>
          <p:nvPr/>
        </p:nvGrpSpPr>
        <p:grpSpPr bwMode="auto">
          <a:xfrm rot="13539155">
            <a:off x="2800955" y="3229589"/>
            <a:ext cx="762000" cy="762000"/>
            <a:chOff x="2400" y="1584"/>
            <a:chExt cx="816" cy="813"/>
          </a:xfrm>
        </p:grpSpPr>
        <p:sp>
          <p:nvSpPr>
            <p:cNvPr id="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7" name="Group 11"/>
          <p:cNvGrpSpPr>
            <a:grpSpLocks/>
          </p:cNvGrpSpPr>
          <p:nvPr/>
        </p:nvGrpSpPr>
        <p:grpSpPr bwMode="auto">
          <a:xfrm rot="13384725">
            <a:off x="5372454" y="3157884"/>
            <a:ext cx="762000" cy="762000"/>
            <a:chOff x="2400" y="1584"/>
            <a:chExt cx="816" cy="813"/>
          </a:xfrm>
        </p:grpSpPr>
        <p:sp>
          <p:nvSpPr>
            <p:cNvPr id="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" name="Group 11"/>
          <p:cNvGrpSpPr>
            <a:grpSpLocks/>
          </p:cNvGrpSpPr>
          <p:nvPr/>
        </p:nvGrpSpPr>
        <p:grpSpPr bwMode="auto">
          <a:xfrm rot="13398705">
            <a:off x="5229647" y="1086251"/>
            <a:ext cx="762000" cy="762000"/>
            <a:chOff x="2400" y="1584"/>
            <a:chExt cx="816" cy="813"/>
          </a:xfrm>
        </p:grpSpPr>
        <p:sp>
          <p:nvSpPr>
            <p:cNvPr id="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" name="Group 11"/>
          <p:cNvGrpSpPr>
            <a:grpSpLocks/>
          </p:cNvGrpSpPr>
          <p:nvPr/>
        </p:nvGrpSpPr>
        <p:grpSpPr bwMode="auto">
          <a:xfrm rot="13539155">
            <a:off x="7801614" y="3086714"/>
            <a:ext cx="762000" cy="762000"/>
            <a:chOff x="2400" y="1584"/>
            <a:chExt cx="816" cy="813"/>
          </a:xfrm>
        </p:grpSpPr>
        <p:sp>
          <p:nvSpPr>
            <p:cNvPr id="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6" name="Group 11"/>
          <p:cNvGrpSpPr>
            <a:grpSpLocks/>
          </p:cNvGrpSpPr>
          <p:nvPr/>
        </p:nvGrpSpPr>
        <p:grpSpPr bwMode="auto">
          <a:xfrm rot="13539155">
            <a:off x="7730177" y="2086583"/>
            <a:ext cx="762000" cy="762000"/>
            <a:chOff x="2400" y="1584"/>
            <a:chExt cx="816" cy="813"/>
          </a:xfrm>
        </p:grpSpPr>
        <p:sp>
          <p:nvSpPr>
            <p:cNvPr id="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9" name="Group 11"/>
          <p:cNvGrpSpPr>
            <a:grpSpLocks/>
          </p:cNvGrpSpPr>
          <p:nvPr/>
        </p:nvGrpSpPr>
        <p:grpSpPr bwMode="auto">
          <a:xfrm rot="13539155">
            <a:off x="7730175" y="1086449"/>
            <a:ext cx="762000" cy="762000"/>
            <a:chOff x="2400" y="1584"/>
            <a:chExt cx="816" cy="813"/>
          </a:xfrm>
        </p:grpSpPr>
        <p:sp>
          <p:nvSpPr>
            <p:cNvPr id="8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" name="Group 11"/>
          <p:cNvGrpSpPr>
            <a:grpSpLocks/>
          </p:cNvGrpSpPr>
          <p:nvPr/>
        </p:nvGrpSpPr>
        <p:grpSpPr bwMode="auto">
          <a:xfrm rot="18741275">
            <a:off x="8224759" y="2586109"/>
            <a:ext cx="762000" cy="762000"/>
            <a:chOff x="2400" y="1584"/>
            <a:chExt cx="816" cy="813"/>
          </a:xfrm>
        </p:grpSpPr>
        <p:sp>
          <p:nvSpPr>
            <p:cNvPr id="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0" y="3357562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86" name="Group 11"/>
          <p:cNvGrpSpPr>
            <a:grpSpLocks/>
          </p:cNvGrpSpPr>
          <p:nvPr/>
        </p:nvGrpSpPr>
        <p:grpSpPr bwMode="auto">
          <a:xfrm rot="13539155">
            <a:off x="514938" y="4729790"/>
            <a:ext cx="762000" cy="762000"/>
            <a:chOff x="2400" y="1584"/>
            <a:chExt cx="816" cy="813"/>
          </a:xfrm>
        </p:grpSpPr>
        <p:sp>
          <p:nvSpPr>
            <p:cNvPr id="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9" name="Group 11"/>
          <p:cNvGrpSpPr>
            <a:grpSpLocks/>
          </p:cNvGrpSpPr>
          <p:nvPr/>
        </p:nvGrpSpPr>
        <p:grpSpPr bwMode="auto">
          <a:xfrm rot="18731232">
            <a:off x="5872173" y="5157805"/>
            <a:ext cx="762000" cy="762000"/>
            <a:chOff x="2400" y="1584"/>
            <a:chExt cx="816" cy="813"/>
          </a:xfrm>
        </p:grpSpPr>
        <p:sp>
          <p:nvSpPr>
            <p:cNvPr id="9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" name="Group 11"/>
          <p:cNvGrpSpPr>
            <a:grpSpLocks/>
          </p:cNvGrpSpPr>
          <p:nvPr/>
        </p:nvGrpSpPr>
        <p:grpSpPr bwMode="auto">
          <a:xfrm rot="18825331">
            <a:off x="1014912" y="5229765"/>
            <a:ext cx="762000" cy="762000"/>
            <a:chOff x="2400" y="1584"/>
            <a:chExt cx="816" cy="813"/>
          </a:xfrm>
        </p:grpSpPr>
        <p:sp>
          <p:nvSpPr>
            <p:cNvPr id="9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5" name="Group 11"/>
          <p:cNvGrpSpPr>
            <a:grpSpLocks/>
          </p:cNvGrpSpPr>
          <p:nvPr/>
        </p:nvGrpSpPr>
        <p:grpSpPr bwMode="auto">
          <a:xfrm rot="18880425">
            <a:off x="3301047" y="4301188"/>
            <a:ext cx="762000" cy="762000"/>
            <a:chOff x="2400" y="1584"/>
            <a:chExt cx="816" cy="813"/>
          </a:xfrm>
        </p:grpSpPr>
        <p:sp>
          <p:nvSpPr>
            <p:cNvPr id="9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8" name="Group 11"/>
          <p:cNvGrpSpPr>
            <a:grpSpLocks/>
          </p:cNvGrpSpPr>
          <p:nvPr/>
        </p:nvGrpSpPr>
        <p:grpSpPr bwMode="auto">
          <a:xfrm rot="2555207">
            <a:off x="1657417" y="4778235"/>
            <a:ext cx="772272" cy="765749"/>
            <a:chOff x="2479" y="1547"/>
            <a:chExt cx="827" cy="817"/>
          </a:xfrm>
        </p:grpSpPr>
        <p:sp>
          <p:nvSpPr>
            <p:cNvPr id="99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Oval 13"/>
            <p:cNvSpPr>
              <a:spLocks noChangeArrowheads="1"/>
            </p:cNvSpPr>
            <p:nvPr/>
          </p:nvSpPr>
          <p:spPr bwMode="auto">
            <a:xfrm flipH="1">
              <a:off x="3216" y="1547"/>
              <a:ext cx="90" cy="133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1" name="Group 11"/>
          <p:cNvGrpSpPr>
            <a:grpSpLocks/>
          </p:cNvGrpSpPr>
          <p:nvPr/>
        </p:nvGrpSpPr>
        <p:grpSpPr bwMode="auto">
          <a:xfrm rot="13515009">
            <a:off x="2800984" y="4801258"/>
            <a:ext cx="762000" cy="762000"/>
            <a:chOff x="2400" y="1584"/>
            <a:chExt cx="816" cy="813"/>
          </a:xfrm>
        </p:grpSpPr>
        <p:sp>
          <p:nvSpPr>
            <p:cNvPr id="10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4" name="Group 11"/>
          <p:cNvGrpSpPr>
            <a:grpSpLocks/>
          </p:cNvGrpSpPr>
          <p:nvPr/>
        </p:nvGrpSpPr>
        <p:grpSpPr bwMode="auto">
          <a:xfrm rot="18847515">
            <a:off x="3300992" y="5301267"/>
            <a:ext cx="762000" cy="762000"/>
            <a:chOff x="2400" y="1584"/>
            <a:chExt cx="816" cy="813"/>
          </a:xfrm>
        </p:grpSpPr>
        <p:sp>
          <p:nvSpPr>
            <p:cNvPr id="10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7" name="Group 11"/>
          <p:cNvGrpSpPr>
            <a:grpSpLocks/>
          </p:cNvGrpSpPr>
          <p:nvPr/>
        </p:nvGrpSpPr>
        <p:grpSpPr bwMode="auto">
          <a:xfrm rot="18716188">
            <a:off x="5800615" y="4086114"/>
            <a:ext cx="762000" cy="762000"/>
            <a:chOff x="2400" y="1584"/>
            <a:chExt cx="816" cy="813"/>
          </a:xfrm>
        </p:grpSpPr>
        <p:sp>
          <p:nvSpPr>
            <p:cNvPr id="10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0" name="Group 11"/>
          <p:cNvGrpSpPr>
            <a:grpSpLocks/>
          </p:cNvGrpSpPr>
          <p:nvPr/>
        </p:nvGrpSpPr>
        <p:grpSpPr bwMode="auto">
          <a:xfrm rot="18716188">
            <a:off x="7229375" y="4157552"/>
            <a:ext cx="762000" cy="762000"/>
            <a:chOff x="2400" y="1584"/>
            <a:chExt cx="816" cy="813"/>
          </a:xfrm>
        </p:grpSpPr>
        <p:sp>
          <p:nvSpPr>
            <p:cNvPr id="1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3" name="Group 11"/>
          <p:cNvGrpSpPr>
            <a:grpSpLocks/>
          </p:cNvGrpSpPr>
          <p:nvPr/>
        </p:nvGrpSpPr>
        <p:grpSpPr bwMode="auto">
          <a:xfrm rot="13518240">
            <a:off x="3943989" y="4872693"/>
            <a:ext cx="762000" cy="762000"/>
            <a:chOff x="2400" y="1584"/>
            <a:chExt cx="816" cy="813"/>
          </a:xfrm>
        </p:grpSpPr>
        <p:sp>
          <p:nvSpPr>
            <p:cNvPr id="1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6" name="Group 11"/>
          <p:cNvGrpSpPr>
            <a:grpSpLocks/>
          </p:cNvGrpSpPr>
          <p:nvPr/>
        </p:nvGrpSpPr>
        <p:grpSpPr bwMode="auto">
          <a:xfrm rot="18716188">
            <a:off x="4800483" y="5229122"/>
            <a:ext cx="762000" cy="762000"/>
            <a:chOff x="2400" y="1584"/>
            <a:chExt cx="816" cy="813"/>
          </a:xfrm>
        </p:grpSpPr>
        <p:sp>
          <p:nvSpPr>
            <p:cNvPr id="1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9" name="Group 11"/>
          <p:cNvGrpSpPr>
            <a:grpSpLocks/>
          </p:cNvGrpSpPr>
          <p:nvPr/>
        </p:nvGrpSpPr>
        <p:grpSpPr bwMode="auto">
          <a:xfrm rot="13429067">
            <a:off x="3943883" y="4515397"/>
            <a:ext cx="762000" cy="762000"/>
            <a:chOff x="2400" y="1584"/>
            <a:chExt cx="816" cy="813"/>
          </a:xfrm>
        </p:grpSpPr>
        <p:sp>
          <p:nvSpPr>
            <p:cNvPr id="1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" name="Group 11"/>
          <p:cNvGrpSpPr>
            <a:grpSpLocks/>
          </p:cNvGrpSpPr>
          <p:nvPr/>
        </p:nvGrpSpPr>
        <p:grpSpPr bwMode="auto">
          <a:xfrm rot="18761925">
            <a:off x="7301149" y="5158018"/>
            <a:ext cx="762000" cy="762000"/>
            <a:chOff x="2400" y="1584"/>
            <a:chExt cx="816" cy="813"/>
          </a:xfrm>
        </p:grpSpPr>
        <p:sp>
          <p:nvSpPr>
            <p:cNvPr id="1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5" name="Group 11"/>
          <p:cNvGrpSpPr>
            <a:grpSpLocks/>
          </p:cNvGrpSpPr>
          <p:nvPr/>
        </p:nvGrpSpPr>
        <p:grpSpPr bwMode="auto">
          <a:xfrm rot="18716188">
            <a:off x="4729046" y="4157551"/>
            <a:ext cx="762000" cy="762000"/>
            <a:chOff x="2400" y="1584"/>
            <a:chExt cx="816" cy="813"/>
          </a:xfrm>
        </p:grpSpPr>
        <p:sp>
          <p:nvSpPr>
            <p:cNvPr id="1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8" name="Group 11"/>
          <p:cNvGrpSpPr>
            <a:grpSpLocks/>
          </p:cNvGrpSpPr>
          <p:nvPr/>
        </p:nvGrpSpPr>
        <p:grpSpPr bwMode="auto">
          <a:xfrm rot="2577520">
            <a:off x="5300977" y="4658046"/>
            <a:ext cx="762000" cy="762000"/>
            <a:chOff x="2400" y="1584"/>
            <a:chExt cx="816" cy="813"/>
          </a:xfrm>
        </p:grpSpPr>
        <p:sp>
          <p:nvSpPr>
            <p:cNvPr id="1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1" name="Group 11"/>
          <p:cNvGrpSpPr>
            <a:grpSpLocks/>
          </p:cNvGrpSpPr>
          <p:nvPr/>
        </p:nvGrpSpPr>
        <p:grpSpPr bwMode="auto">
          <a:xfrm rot="2606226">
            <a:off x="6515564" y="4658187"/>
            <a:ext cx="762000" cy="762000"/>
            <a:chOff x="2400" y="1584"/>
            <a:chExt cx="816" cy="813"/>
          </a:xfrm>
        </p:grpSpPr>
        <p:sp>
          <p:nvSpPr>
            <p:cNvPr id="1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4" name="Group 11"/>
          <p:cNvGrpSpPr>
            <a:grpSpLocks/>
          </p:cNvGrpSpPr>
          <p:nvPr/>
        </p:nvGrpSpPr>
        <p:grpSpPr bwMode="auto">
          <a:xfrm rot="13539155">
            <a:off x="7730177" y="4658353"/>
            <a:ext cx="762000" cy="762000"/>
            <a:chOff x="2400" y="1584"/>
            <a:chExt cx="816" cy="813"/>
          </a:xfrm>
        </p:grpSpPr>
        <p:sp>
          <p:nvSpPr>
            <p:cNvPr id="1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7" name="Group 11"/>
          <p:cNvGrpSpPr>
            <a:grpSpLocks/>
          </p:cNvGrpSpPr>
          <p:nvPr/>
        </p:nvGrpSpPr>
        <p:grpSpPr bwMode="auto">
          <a:xfrm rot="18741275">
            <a:off x="8224759" y="5157879"/>
            <a:ext cx="762000" cy="762000"/>
            <a:chOff x="2400" y="1584"/>
            <a:chExt cx="816" cy="813"/>
          </a:xfrm>
        </p:grpSpPr>
        <p:sp>
          <p:nvSpPr>
            <p:cNvPr id="1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0" name="Group 11"/>
          <p:cNvGrpSpPr>
            <a:grpSpLocks/>
          </p:cNvGrpSpPr>
          <p:nvPr/>
        </p:nvGrpSpPr>
        <p:grpSpPr bwMode="auto">
          <a:xfrm rot="2555207">
            <a:off x="510310" y="3788617"/>
            <a:ext cx="714375" cy="731070"/>
            <a:chOff x="2479" y="1584"/>
            <a:chExt cx="765" cy="780"/>
          </a:xfrm>
        </p:grpSpPr>
        <p:sp>
          <p:nvSpPr>
            <p:cNvPr id="141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" name="Group 11"/>
          <p:cNvGrpSpPr>
            <a:grpSpLocks/>
          </p:cNvGrpSpPr>
          <p:nvPr/>
        </p:nvGrpSpPr>
        <p:grpSpPr bwMode="auto">
          <a:xfrm rot="2555207">
            <a:off x="581749" y="5717442"/>
            <a:ext cx="714375" cy="731070"/>
            <a:chOff x="2479" y="1584"/>
            <a:chExt cx="765" cy="780"/>
          </a:xfrm>
        </p:grpSpPr>
        <p:sp>
          <p:nvSpPr>
            <p:cNvPr id="144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6" name="Group 11"/>
          <p:cNvGrpSpPr>
            <a:grpSpLocks/>
          </p:cNvGrpSpPr>
          <p:nvPr/>
        </p:nvGrpSpPr>
        <p:grpSpPr bwMode="auto">
          <a:xfrm rot="2555207">
            <a:off x="2867765" y="3860054"/>
            <a:ext cx="714375" cy="731070"/>
            <a:chOff x="2479" y="1584"/>
            <a:chExt cx="765" cy="780"/>
          </a:xfrm>
        </p:grpSpPr>
        <p:sp>
          <p:nvSpPr>
            <p:cNvPr id="147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9" name="Group 11"/>
          <p:cNvGrpSpPr>
            <a:grpSpLocks/>
          </p:cNvGrpSpPr>
          <p:nvPr/>
        </p:nvGrpSpPr>
        <p:grpSpPr bwMode="auto">
          <a:xfrm rot="2555207">
            <a:off x="2797536" y="5785782"/>
            <a:ext cx="762934" cy="753564"/>
            <a:chOff x="2479" y="1560"/>
            <a:chExt cx="817" cy="804"/>
          </a:xfrm>
        </p:grpSpPr>
        <p:sp>
          <p:nvSpPr>
            <p:cNvPr id="15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1" name="Oval 13"/>
            <p:cNvSpPr>
              <a:spLocks noChangeArrowheads="1"/>
            </p:cNvSpPr>
            <p:nvPr/>
          </p:nvSpPr>
          <p:spPr bwMode="auto">
            <a:xfrm flipH="1">
              <a:off x="3216" y="1560"/>
              <a:ext cx="80" cy="120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2" name="Group 11"/>
          <p:cNvGrpSpPr>
            <a:grpSpLocks/>
          </p:cNvGrpSpPr>
          <p:nvPr/>
        </p:nvGrpSpPr>
        <p:grpSpPr bwMode="auto">
          <a:xfrm rot="2555207">
            <a:off x="5235581" y="3619156"/>
            <a:ext cx="816162" cy="801365"/>
            <a:chOff x="2479" y="1509"/>
            <a:chExt cx="874" cy="855"/>
          </a:xfrm>
        </p:grpSpPr>
        <p:sp>
          <p:nvSpPr>
            <p:cNvPr id="15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" name="Oval 13"/>
            <p:cNvSpPr>
              <a:spLocks noChangeArrowheads="1"/>
            </p:cNvSpPr>
            <p:nvPr/>
          </p:nvSpPr>
          <p:spPr bwMode="auto">
            <a:xfrm flipH="1">
              <a:off x="3216" y="1509"/>
              <a:ext cx="137" cy="171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5" name="Group 11"/>
          <p:cNvGrpSpPr>
            <a:grpSpLocks/>
          </p:cNvGrpSpPr>
          <p:nvPr/>
        </p:nvGrpSpPr>
        <p:grpSpPr bwMode="auto">
          <a:xfrm rot="2555207">
            <a:off x="5369302" y="5714346"/>
            <a:ext cx="762934" cy="753565"/>
            <a:chOff x="2479" y="1560"/>
            <a:chExt cx="817" cy="804"/>
          </a:xfrm>
        </p:grpSpPr>
        <p:sp>
          <p:nvSpPr>
            <p:cNvPr id="156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" name="Oval 13"/>
            <p:cNvSpPr>
              <a:spLocks noChangeArrowheads="1"/>
            </p:cNvSpPr>
            <p:nvPr/>
          </p:nvSpPr>
          <p:spPr bwMode="auto">
            <a:xfrm flipH="1">
              <a:off x="3216" y="1560"/>
              <a:ext cx="80" cy="120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8" name="Group 11"/>
          <p:cNvGrpSpPr>
            <a:grpSpLocks/>
          </p:cNvGrpSpPr>
          <p:nvPr/>
        </p:nvGrpSpPr>
        <p:grpSpPr bwMode="auto">
          <a:xfrm rot="2555207">
            <a:off x="7735910" y="3619152"/>
            <a:ext cx="816161" cy="801365"/>
            <a:chOff x="2479" y="1509"/>
            <a:chExt cx="874" cy="855"/>
          </a:xfrm>
        </p:grpSpPr>
        <p:sp>
          <p:nvSpPr>
            <p:cNvPr id="159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0" name="Oval 13"/>
            <p:cNvSpPr>
              <a:spLocks noChangeArrowheads="1"/>
            </p:cNvSpPr>
            <p:nvPr/>
          </p:nvSpPr>
          <p:spPr bwMode="auto">
            <a:xfrm flipH="1">
              <a:off x="3216" y="1509"/>
              <a:ext cx="137" cy="171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1" name="Group 11"/>
          <p:cNvGrpSpPr>
            <a:grpSpLocks/>
          </p:cNvGrpSpPr>
          <p:nvPr/>
        </p:nvGrpSpPr>
        <p:grpSpPr bwMode="auto">
          <a:xfrm rot="2555207">
            <a:off x="7796987" y="5717442"/>
            <a:ext cx="714375" cy="731070"/>
            <a:chOff x="2479" y="1584"/>
            <a:chExt cx="765" cy="780"/>
          </a:xfrm>
        </p:grpSpPr>
        <p:sp>
          <p:nvSpPr>
            <p:cNvPr id="162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" name="Group 11"/>
          <p:cNvGrpSpPr>
            <a:grpSpLocks/>
          </p:cNvGrpSpPr>
          <p:nvPr/>
        </p:nvGrpSpPr>
        <p:grpSpPr bwMode="auto">
          <a:xfrm rot="18716188">
            <a:off x="14138" y="4228987"/>
            <a:ext cx="762000" cy="762000"/>
            <a:chOff x="2400" y="1584"/>
            <a:chExt cx="816" cy="813"/>
          </a:xfrm>
        </p:grpSpPr>
        <p:sp>
          <p:nvSpPr>
            <p:cNvPr id="1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7" name="Group 11"/>
          <p:cNvGrpSpPr>
            <a:grpSpLocks/>
          </p:cNvGrpSpPr>
          <p:nvPr/>
        </p:nvGrpSpPr>
        <p:grpSpPr bwMode="auto">
          <a:xfrm rot="18847515">
            <a:off x="14844" y="5229827"/>
            <a:ext cx="762000" cy="762000"/>
            <a:chOff x="2400" y="1584"/>
            <a:chExt cx="816" cy="813"/>
          </a:xfrm>
        </p:grpSpPr>
        <p:sp>
          <p:nvSpPr>
            <p:cNvPr id="1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2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66009">
            <a:off x="185040" y="866430"/>
            <a:ext cx="812702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До новых встреч с занимательными задачами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4" name="Picture 2" descr="C:\Documents and Settings\user\Мои документы\для презентаций\шарики\22.pn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786710" y="3357562"/>
            <a:ext cx="1216025" cy="2649537"/>
          </a:xfrm>
          <a:prstGeom prst="rect">
            <a:avLst/>
          </a:prstGeom>
          <a:noFill/>
        </p:spPr>
      </p:pic>
      <p:pic>
        <p:nvPicPr>
          <p:cNvPr id="5" name="Picture 2" descr="C:\Documents and Settings\user\Мои документы\для презентаций\шарики\22.pn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15206" y="3500438"/>
            <a:ext cx="1216025" cy="26495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18908272">
            <a:off x="157815" y="1586548"/>
            <a:ext cx="762000" cy="762000"/>
            <a:chOff x="2400" y="1584"/>
            <a:chExt cx="816" cy="813"/>
          </a:xfrm>
        </p:grpSpPr>
        <p:sp>
          <p:nvSpPr>
            <p:cNvPr id="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 rot="18908272">
            <a:off x="14907" y="2800995"/>
            <a:ext cx="762000" cy="762000"/>
            <a:chOff x="2400" y="1584"/>
            <a:chExt cx="816" cy="813"/>
          </a:xfrm>
        </p:grpSpPr>
        <p:sp>
          <p:nvSpPr>
            <p:cNvPr id="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18908272">
            <a:off x="300658" y="2800995"/>
            <a:ext cx="762000" cy="762000"/>
            <a:chOff x="2400" y="1584"/>
            <a:chExt cx="816" cy="813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18908272">
            <a:off x="14906" y="4158318"/>
            <a:ext cx="762000" cy="762000"/>
            <a:chOff x="2400" y="1584"/>
            <a:chExt cx="816" cy="813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 rot="18908272">
            <a:off x="157814" y="4158318"/>
            <a:ext cx="762000" cy="762000"/>
            <a:chOff x="2400" y="1584"/>
            <a:chExt cx="816" cy="813"/>
          </a:xfrm>
        </p:grpSpPr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18908272">
            <a:off x="300658" y="4158318"/>
            <a:ext cx="762000" cy="762000"/>
            <a:chOff x="2400" y="1584"/>
            <a:chExt cx="816" cy="813"/>
          </a:xfrm>
        </p:grpSpPr>
        <p:sp>
          <p:nvSpPr>
            <p:cNvPr id="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11"/>
          <p:cNvGrpSpPr>
            <a:grpSpLocks/>
          </p:cNvGrpSpPr>
          <p:nvPr/>
        </p:nvGrpSpPr>
        <p:grpSpPr bwMode="auto">
          <a:xfrm rot="18908272">
            <a:off x="-56532" y="5444202"/>
            <a:ext cx="762000" cy="762000"/>
            <a:chOff x="2400" y="1584"/>
            <a:chExt cx="816" cy="813"/>
          </a:xfrm>
        </p:grpSpPr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 rot="18024265">
            <a:off x="283272" y="5426815"/>
            <a:ext cx="762000" cy="762000"/>
            <a:chOff x="2400" y="1584"/>
            <a:chExt cx="816" cy="813"/>
          </a:xfrm>
        </p:grpSpPr>
        <p:sp>
          <p:nvSpPr>
            <p:cNvPr id="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 rot="19689789">
            <a:off x="500816" y="5430046"/>
            <a:ext cx="762000" cy="762000"/>
            <a:chOff x="2400" y="1584"/>
            <a:chExt cx="816" cy="813"/>
          </a:xfrm>
        </p:grpSpPr>
        <p:sp>
          <p:nvSpPr>
            <p:cNvPr id="2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11"/>
          <p:cNvGrpSpPr>
            <a:grpSpLocks/>
          </p:cNvGrpSpPr>
          <p:nvPr/>
        </p:nvGrpSpPr>
        <p:grpSpPr bwMode="auto">
          <a:xfrm rot="17862482">
            <a:off x="2276571" y="2919521"/>
            <a:ext cx="762000" cy="762000"/>
            <a:chOff x="2400" y="1584"/>
            <a:chExt cx="816" cy="813"/>
          </a:xfrm>
        </p:grpSpPr>
        <p:sp>
          <p:nvSpPr>
            <p:cNvPr id="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" name="Group 11"/>
          <p:cNvGrpSpPr>
            <a:grpSpLocks/>
          </p:cNvGrpSpPr>
          <p:nvPr/>
        </p:nvGrpSpPr>
        <p:grpSpPr bwMode="auto">
          <a:xfrm rot="19995700">
            <a:off x="2559537" y="2916736"/>
            <a:ext cx="762000" cy="762000"/>
            <a:chOff x="2400" y="1584"/>
            <a:chExt cx="816" cy="813"/>
          </a:xfrm>
        </p:grpSpPr>
        <p:sp>
          <p:nvSpPr>
            <p:cNvPr id="3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 rot="18908272">
            <a:off x="2943863" y="2943872"/>
            <a:ext cx="762000" cy="762000"/>
            <a:chOff x="2400" y="1584"/>
            <a:chExt cx="816" cy="813"/>
          </a:xfrm>
        </p:grpSpPr>
        <p:sp>
          <p:nvSpPr>
            <p:cNvPr id="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 rot="18908272">
            <a:off x="2943864" y="4158318"/>
            <a:ext cx="762000" cy="762000"/>
            <a:chOff x="2400" y="1584"/>
            <a:chExt cx="816" cy="813"/>
          </a:xfrm>
        </p:grpSpPr>
        <p:sp>
          <p:nvSpPr>
            <p:cNvPr id="3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" name="Group 11"/>
          <p:cNvGrpSpPr>
            <a:grpSpLocks/>
          </p:cNvGrpSpPr>
          <p:nvPr/>
        </p:nvGrpSpPr>
        <p:grpSpPr bwMode="auto">
          <a:xfrm rot="18908272">
            <a:off x="3229615" y="4158317"/>
            <a:ext cx="762000" cy="762000"/>
            <a:chOff x="2400" y="1584"/>
            <a:chExt cx="816" cy="813"/>
          </a:xfrm>
        </p:grpSpPr>
        <p:sp>
          <p:nvSpPr>
            <p:cNvPr id="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" name="Group 11"/>
          <p:cNvGrpSpPr>
            <a:grpSpLocks/>
          </p:cNvGrpSpPr>
          <p:nvPr/>
        </p:nvGrpSpPr>
        <p:grpSpPr bwMode="auto">
          <a:xfrm rot="18908272">
            <a:off x="2943864" y="5515640"/>
            <a:ext cx="762000" cy="762000"/>
            <a:chOff x="2400" y="1584"/>
            <a:chExt cx="816" cy="813"/>
          </a:xfrm>
        </p:grpSpPr>
        <p:sp>
          <p:nvSpPr>
            <p:cNvPr id="4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18908272">
            <a:off x="3229615" y="5515640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18908272">
            <a:off x="3443931" y="5515640"/>
            <a:ext cx="762000" cy="762000"/>
            <a:chOff x="2400" y="1584"/>
            <a:chExt cx="816" cy="813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142976" y="-142900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Запомните римскую нумерацию чисел:</a:t>
            </a:r>
          </a:p>
        </p:txBody>
      </p:sp>
      <p:grpSp>
        <p:nvGrpSpPr>
          <p:cNvPr id="54" name="Group 11"/>
          <p:cNvGrpSpPr>
            <a:grpSpLocks/>
          </p:cNvGrpSpPr>
          <p:nvPr/>
        </p:nvGrpSpPr>
        <p:grpSpPr bwMode="auto">
          <a:xfrm rot="17862482">
            <a:off x="2205133" y="4133967"/>
            <a:ext cx="762000" cy="762000"/>
            <a:chOff x="2400" y="1584"/>
            <a:chExt cx="816" cy="813"/>
          </a:xfrm>
        </p:grpSpPr>
        <p:sp>
          <p:nvSpPr>
            <p:cNvPr id="5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7" name="Group 11"/>
          <p:cNvGrpSpPr>
            <a:grpSpLocks/>
          </p:cNvGrpSpPr>
          <p:nvPr/>
        </p:nvGrpSpPr>
        <p:grpSpPr bwMode="auto">
          <a:xfrm rot="19995700">
            <a:off x="2559538" y="4131183"/>
            <a:ext cx="762000" cy="762000"/>
            <a:chOff x="2400" y="1584"/>
            <a:chExt cx="816" cy="813"/>
          </a:xfrm>
        </p:grpSpPr>
        <p:sp>
          <p:nvSpPr>
            <p:cNvPr id="5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0" name="Group 11"/>
          <p:cNvGrpSpPr>
            <a:grpSpLocks/>
          </p:cNvGrpSpPr>
          <p:nvPr/>
        </p:nvGrpSpPr>
        <p:grpSpPr bwMode="auto">
          <a:xfrm rot="17862482">
            <a:off x="2205133" y="5491289"/>
            <a:ext cx="762000" cy="762000"/>
            <a:chOff x="2400" y="1584"/>
            <a:chExt cx="816" cy="813"/>
          </a:xfrm>
        </p:grpSpPr>
        <p:sp>
          <p:nvSpPr>
            <p:cNvPr id="6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" name="Group 11"/>
          <p:cNvGrpSpPr>
            <a:grpSpLocks/>
          </p:cNvGrpSpPr>
          <p:nvPr/>
        </p:nvGrpSpPr>
        <p:grpSpPr bwMode="auto">
          <a:xfrm rot="19995700">
            <a:off x="2559538" y="5488504"/>
            <a:ext cx="762000" cy="762000"/>
            <a:chOff x="2400" y="1584"/>
            <a:chExt cx="816" cy="813"/>
          </a:xfrm>
        </p:grpSpPr>
        <p:sp>
          <p:nvSpPr>
            <p:cNvPr id="6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6" name="Group 11"/>
          <p:cNvGrpSpPr>
            <a:grpSpLocks/>
          </p:cNvGrpSpPr>
          <p:nvPr/>
        </p:nvGrpSpPr>
        <p:grpSpPr bwMode="auto">
          <a:xfrm rot="17862482">
            <a:off x="4919776" y="2848083"/>
            <a:ext cx="762000" cy="762000"/>
            <a:chOff x="2400" y="1584"/>
            <a:chExt cx="816" cy="813"/>
          </a:xfrm>
        </p:grpSpPr>
        <p:sp>
          <p:nvSpPr>
            <p:cNvPr id="6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" name="Group 11"/>
          <p:cNvGrpSpPr>
            <a:grpSpLocks/>
          </p:cNvGrpSpPr>
          <p:nvPr/>
        </p:nvGrpSpPr>
        <p:grpSpPr bwMode="auto">
          <a:xfrm rot="19995700">
            <a:off x="4988430" y="1559414"/>
            <a:ext cx="762000" cy="762000"/>
            <a:chOff x="2400" y="1584"/>
            <a:chExt cx="816" cy="813"/>
          </a:xfrm>
        </p:grpSpPr>
        <p:sp>
          <p:nvSpPr>
            <p:cNvPr id="7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2" name="Group 11"/>
          <p:cNvGrpSpPr>
            <a:grpSpLocks/>
          </p:cNvGrpSpPr>
          <p:nvPr/>
        </p:nvGrpSpPr>
        <p:grpSpPr bwMode="auto">
          <a:xfrm rot="17862482">
            <a:off x="2069243" y="1569184"/>
            <a:ext cx="762000" cy="762000"/>
            <a:chOff x="2400" y="1584"/>
            <a:chExt cx="816" cy="813"/>
          </a:xfrm>
        </p:grpSpPr>
        <p:sp>
          <p:nvSpPr>
            <p:cNvPr id="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5" name="Group 11"/>
          <p:cNvGrpSpPr>
            <a:grpSpLocks/>
          </p:cNvGrpSpPr>
          <p:nvPr/>
        </p:nvGrpSpPr>
        <p:grpSpPr bwMode="auto">
          <a:xfrm rot="19995700">
            <a:off x="2416662" y="1559414"/>
            <a:ext cx="762000" cy="762000"/>
            <a:chOff x="2400" y="1584"/>
            <a:chExt cx="816" cy="813"/>
          </a:xfrm>
        </p:grpSpPr>
        <p:sp>
          <p:nvSpPr>
            <p:cNvPr id="7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8" name="Group 11"/>
          <p:cNvGrpSpPr>
            <a:grpSpLocks/>
          </p:cNvGrpSpPr>
          <p:nvPr/>
        </p:nvGrpSpPr>
        <p:grpSpPr bwMode="auto">
          <a:xfrm rot="18908272">
            <a:off x="4658377" y="1586550"/>
            <a:ext cx="762000" cy="762000"/>
            <a:chOff x="2400" y="1584"/>
            <a:chExt cx="816" cy="813"/>
          </a:xfrm>
        </p:grpSpPr>
        <p:sp>
          <p:nvSpPr>
            <p:cNvPr id="7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" name="Group 11"/>
          <p:cNvGrpSpPr>
            <a:grpSpLocks/>
          </p:cNvGrpSpPr>
          <p:nvPr/>
        </p:nvGrpSpPr>
        <p:grpSpPr bwMode="auto">
          <a:xfrm rot="17862482">
            <a:off x="4991214" y="1562198"/>
            <a:ext cx="762000" cy="762000"/>
            <a:chOff x="2400" y="1584"/>
            <a:chExt cx="816" cy="813"/>
          </a:xfrm>
        </p:grpSpPr>
        <p:sp>
          <p:nvSpPr>
            <p:cNvPr id="8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4" name="Group 11"/>
          <p:cNvGrpSpPr>
            <a:grpSpLocks/>
          </p:cNvGrpSpPr>
          <p:nvPr/>
        </p:nvGrpSpPr>
        <p:grpSpPr bwMode="auto">
          <a:xfrm rot="19995700">
            <a:off x="4916993" y="2845298"/>
            <a:ext cx="762000" cy="762000"/>
            <a:chOff x="2400" y="1584"/>
            <a:chExt cx="816" cy="813"/>
          </a:xfrm>
        </p:grpSpPr>
        <p:sp>
          <p:nvSpPr>
            <p:cNvPr id="8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7" name="Group 11"/>
          <p:cNvGrpSpPr>
            <a:grpSpLocks/>
          </p:cNvGrpSpPr>
          <p:nvPr/>
        </p:nvGrpSpPr>
        <p:grpSpPr bwMode="auto">
          <a:xfrm rot="18908272">
            <a:off x="4658377" y="4158319"/>
            <a:ext cx="762000" cy="762000"/>
            <a:chOff x="2400" y="1584"/>
            <a:chExt cx="816" cy="813"/>
          </a:xfrm>
        </p:grpSpPr>
        <p:sp>
          <p:nvSpPr>
            <p:cNvPr id="8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0" name="Group 11"/>
          <p:cNvGrpSpPr>
            <a:grpSpLocks/>
          </p:cNvGrpSpPr>
          <p:nvPr/>
        </p:nvGrpSpPr>
        <p:grpSpPr bwMode="auto">
          <a:xfrm rot="2673837">
            <a:off x="5157494" y="5086063"/>
            <a:ext cx="762000" cy="762000"/>
            <a:chOff x="2400" y="1584"/>
            <a:chExt cx="816" cy="813"/>
          </a:xfrm>
        </p:grpSpPr>
        <p:sp>
          <p:nvSpPr>
            <p:cNvPr id="9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3" name="Group 11"/>
          <p:cNvGrpSpPr>
            <a:grpSpLocks/>
          </p:cNvGrpSpPr>
          <p:nvPr/>
        </p:nvGrpSpPr>
        <p:grpSpPr bwMode="auto">
          <a:xfrm rot="18923505">
            <a:off x="4658365" y="5587067"/>
            <a:ext cx="762000" cy="762000"/>
            <a:chOff x="2400" y="1584"/>
            <a:chExt cx="816" cy="813"/>
          </a:xfrm>
        </p:grpSpPr>
        <p:sp>
          <p:nvSpPr>
            <p:cNvPr id="9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6" name="Group 11"/>
          <p:cNvGrpSpPr>
            <a:grpSpLocks/>
          </p:cNvGrpSpPr>
          <p:nvPr/>
        </p:nvGrpSpPr>
        <p:grpSpPr bwMode="auto">
          <a:xfrm rot="2675823">
            <a:off x="5158304" y="4658247"/>
            <a:ext cx="762000" cy="762000"/>
            <a:chOff x="2400" y="1584"/>
            <a:chExt cx="816" cy="813"/>
          </a:xfrm>
        </p:grpSpPr>
        <p:sp>
          <p:nvSpPr>
            <p:cNvPr id="9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8" name="Group 11"/>
          <p:cNvGrpSpPr>
            <a:grpSpLocks/>
          </p:cNvGrpSpPr>
          <p:nvPr/>
        </p:nvGrpSpPr>
        <p:grpSpPr bwMode="auto">
          <a:xfrm rot="2675823">
            <a:off x="5158430" y="6087133"/>
            <a:ext cx="762000" cy="762000"/>
            <a:chOff x="2400" y="1584"/>
            <a:chExt cx="816" cy="813"/>
          </a:xfrm>
        </p:grpSpPr>
        <p:sp>
          <p:nvSpPr>
            <p:cNvPr id="10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1" name="Group 11"/>
          <p:cNvGrpSpPr>
            <a:grpSpLocks/>
          </p:cNvGrpSpPr>
          <p:nvPr/>
        </p:nvGrpSpPr>
        <p:grpSpPr bwMode="auto">
          <a:xfrm rot="2675823">
            <a:off x="6872942" y="1086473"/>
            <a:ext cx="762000" cy="762000"/>
            <a:chOff x="2400" y="1584"/>
            <a:chExt cx="816" cy="813"/>
          </a:xfrm>
        </p:grpSpPr>
        <p:sp>
          <p:nvSpPr>
            <p:cNvPr id="1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4" name="Group 11"/>
          <p:cNvGrpSpPr>
            <a:grpSpLocks/>
          </p:cNvGrpSpPr>
          <p:nvPr/>
        </p:nvGrpSpPr>
        <p:grpSpPr bwMode="auto">
          <a:xfrm rot="2675823">
            <a:off x="6872941" y="2086604"/>
            <a:ext cx="762000" cy="762000"/>
            <a:chOff x="2400" y="1584"/>
            <a:chExt cx="816" cy="813"/>
          </a:xfrm>
        </p:grpSpPr>
        <p:sp>
          <p:nvSpPr>
            <p:cNvPr id="1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7" name="Group 11"/>
          <p:cNvGrpSpPr>
            <a:grpSpLocks/>
          </p:cNvGrpSpPr>
          <p:nvPr/>
        </p:nvGrpSpPr>
        <p:grpSpPr bwMode="auto">
          <a:xfrm rot="18908272">
            <a:off x="7373020" y="1586550"/>
            <a:ext cx="762000" cy="762000"/>
            <a:chOff x="2400" y="1584"/>
            <a:chExt cx="816" cy="813"/>
          </a:xfrm>
        </p:grpSpPr>
        <p:sp>
          <p:nvSpPr>
            <p:cNvPr id="1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0" name="Group 11"/>
          <p:cNvGrpSpPr>
            <a:grpSpLocks/>
          </p:cNvGrpSpPr>
          <p:nvPr/>
        </p:nvGrpSpPr>
        <p:grpSpPr bwMode="auto">
          <a:xfrm rot="18908272">
            <a:off x="6944391" y="1586550"/>
            <a:ext cx="762000" cy="762000"/>
            <a:chOff x="2400" y="1584"/>
            <a:chExt cx="816" cy="813"/>
          </a:xfrm>
        </p:grpSpPr>
        <p:sp>
          <p:nvSpPr>
            <p:cNvPr id="12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" name="Group 11"/>
          <p:cNvGrpSpPr>
            <a:grpSpLocks/>
          </p:cNvGrpSpPr>
          <p:nvPr/>
        </p:nvGrpSpPr>
        <p:grpSpPr bwMode="auto">
          <a:xfrm rot="18908272">
            <a:off x="6444327" y="3015310"/>
            <a:ext cx="762000" cy="762000"/>
            <a:chOff x="2400" y="1584"/>
            <a:chExt cx="816" cy="813"/>
          </a:xfrm>
        </p:grpSpPr>
        <p:sp>
          <p:nvSpPr>
            <p:cNvPr id="1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6" name="Group 11"/>
          <p:cNvGrpSpPr>
            <a:grpSpLocks/>
          </p:cNvGrpSpPr>
          <p:nvPr/>
        </p:nvGrpSpPr>
        <p:grpSpPr bwMode="auto">
          <a:xfrm rot="18908272">
            <a:off x="7087268" y="3015311"/>
            <a:ext cx="762000" cy="762000"/>
            <a:chOff x="2400" y="1584"/>
            <a:chExt cx="816" cy="813"/>
          </a:xfrm>
        </p:grpSpPr>
        <p:sp>
          <p:nvSpPr>
            <p:cNvPr id="12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9" name="Group 11"/>
          <p:cNvGrpSpPr>
            <a:grpSpLocks/>
          </p:cNvGrpSpPr>
          <p:nvPr/>
        </p:nvGrpSpPr>
        <p:grpSpPr bwMode="auto">
          <a:xfrm rot="17874819">
            <a:off x="6634860" y="2991529"/>
            <a:ext cx="762000" cy="762000"/>
            <a:chOff x="2400" y="1584"/>
            <a:chExt cx="816" cy="813"/>
          </a:xfrm>
        </p:grpSpPr>
        <p:sp>
          <p:nvSpPr>
            <p:cNvPr id="1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2" name="Group 11"/>
          <p:cNvGrpSpPr>
            <a:grpSpLocks/>
          </p:cNvGrpSpPr>
          <p:nvPr/>
        </p:nvGrpSpPr>
        <p:grpSpPr bwMode="auto">
          <a:xfrm rot="19957838">
            <a:off x="6919084" y="2990002"/>
            <a:ext cx="762000" cy="762000"/>
            <a:chOff x="2400" y="1584"/>
            <a:chExt cx="816" cy="813"/>
          </a:xfrm>
        </p:grpSpPr>
        <p:sp>
          <p:nvSpPr>
            <p:cNvPr id="13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857224" y="150017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1000100" y="2643182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2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928662" y="4071942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3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214414" y="528638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14678" y="142873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5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643306" y="278605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6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786182" y="400050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7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000496" y="535782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8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786446" y="142873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9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643570" y="2714620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57884" y="4000504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50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143636" y="535782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929586" y="1428736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500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715272" y="2857496"/>
            <a:ext cx="1428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1000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1026" name="Picture 2" descr="C:\Documents and Settings\user\Мои документы\для презентаций\Анимация\dk_files\loading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1357298" cy="1357298"/>
          </a:xfrm>
          <a:prstGeom prst="ellipse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420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2976" y="0"/>
            <a:ext cx="8001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неверное равенство. Переложите одну спичку так, чтобы получилось верное равенство.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955473">
            <a:off x="2015110" y="1943681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8908272">
            <a:off x="1729418" y="194374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670172">
            <a:off x="2872407" y="1872283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7442611">
            <a:off x="3824860" y="1896044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9897946">
            <a:off x="4202717" y="1911741"/>
            <a:ext cx="714375" cy="731070"/>
            <a:chOff x="2479" y="1584"/>
            <a:chExt cx="765" cy="780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8908272">
            <a:off x="6444325" y="1872303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850611">
            <a:off x="6158520" y="1872249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8944032">
            <a:off x="5872779" y="1872259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2674401">
            <a:off x="5086990" y="1800850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13473505">
            <a:off x="5086990" y="2086601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14282" y="307181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38" name="Group 11"/>
          <p:cNvGrpSpPr>
            <a:grpSpLocks/>
          </p:cNvGrpSpPr>
          <p:nvPr/>
        </p:nvGrpSpPr>
        <p:grpSpPr bwMode="auto">
          <a:xfrm rot="18955473">
            <a:off x="1729349" y="4515439"/>
            <a:ext cx="762000" cy="762000"/>
            <a:chOff x="2400" y="1584"/>
            <a:chExt cx="816" cy="813"/>
          </a:xfrm>
        </p:grpSpPr>
        <p:sp>
          <p:nvSpPr>
            <p:cNvPr id="3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" name="Group 11"/>
          <p:cNvGrpSpPr>
            <a:grpSpLocks/>
          </p:cNvGrpSpPr>
          <p:nvPr/>
        </p:nvGrpSpPr>
        <p:grpSpPr bwMode="auto">
          <a:xfrm rot="18908272">
            <a:off x="1443657" y="4515498"/>
            <a:ext cx="762000" cy="762000"/>
            <a:chOff x="2400" y="1584"/>
            <a:chExt cx="816" cy="813"/>
          </a:xfrm>
        </p:grpSpPr>
        <p:sp>
          <p:nvSpPr>
            <p:cNvPr id="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" name="Group 11"/>
          <p:cNvGrpSpPr>
            <a:grpSpLocks/>
          </p:cNvGrpSpPr>
          <p:nvPr/>
        </p:nvGrpSpPr>
        <p:grpSpPr bwMode="auto">
          <a:xfrm rot="2670172">
            <a:off x="2586646" y="4444041"/>
            <a:ext cx="762000" cy="762000"/>
            <a:chOff x="2400" y="1584"/>
            <a:chExt cx="816" cy="813"/>
          </a:xfrm>
        </p:grpSpPr>
        <p:sp>
          <p:nvSpPr>
            <p:cNvPr id="4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17442611">
            <a:off x="3539099" y="4467802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19897946">
            <a:off x="3916956" y="4483499"/>
            <a:ext cx="714375" cy="731070"/>
            <a:chOff x="2479" y="1584"/>
            <a:chExt cx="765" cy="780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18908272">
            <a:off x="6158564" y="4444061"/>
            <a:ext cx="762000" cy="762000"/>
            <a:chOff x="2400" y="1584"/>
            <a:chExt cx="816" cy="813"/>
          </a:xfrm>
        </p:grpSpPr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" name="Group 11"/>
          <p:cNvGrpSpPr>
            <a:grpSpLocks/>
          </p:cNvGrpSpPr>
          <p:nvPr/>
        </p:nvGrpSpPr>
        <p:grpSpPr bwMode="auto">
          <a:xfrm rot="18850611">
            <a:off x="5872759" y="4444007"/>
            <a:ext cx="762000" cy="762000"/>
            <a:chOff x="2400" y="1584"/>
            <a:chExt cx="816" cy="813"/>
          </a:xfrm>
        </p:grpSpPr>
        <p:sp>
          <p:nvSpPr>
            <p:cNvPr id="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18944032">
            <a:off x="5587018" y="4444017"/>
            <a:ext cx="762000" cy="762000"/>
            <a:chOff x="2400" y="1584"/>
            <a:chExt cx="816" cy="813"/>
          </a:xfrm>
        </p:grpSpPr>
        <p:sp>
          <p:nvSpPr>
            <p:cNvPr id="6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2674401">
            <a:off x="4801229" y="4372608"/>
            <a:ext cx="762000" cy="762000"/>
            <a:chOff x="2400" y="1584"/>
            <a:chExt cx="816" cy="813"/>
          </a:xfrm>
        </p:grpSpPr>
        <p:sp>
          <p:nvSpPr>
            <p:cNvPr id="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" name="Group 11"/>
          <p:cNvGrpSpPr>
            <a:grpSpLocks/>
          </p:cNvGrpSpPr>
          <p:nvPr/>
        </p:nvGrpSpPr>
        <p:grpSpPr bwMode="auto">
          <a:xfrm rot="13473505">
            <a:off x="4801229" y="4658359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2674401">
            <a:off x="2586660" y="4729809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1" name="Picture 3" descr="барбос за голову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714356"/>
            <a:ext cx="2928958" cy="24919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785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8662" y="142852"/>
            <a:ext cx="86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В арифметическом выражении нужно добиться истинности равенства, переложив всего одну спичку.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7652308">
            <a:off x="1837196" y="1837203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8908272">
            <a:off x="2443797" y="187230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9796160">
            <a:off x="2139843" y="1854100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670172">
            <a:off x="3229597" y="1872283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8838999">
            <a:off x="6372804" y="1800780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7442611">
            <a:off x="4396365" y="1824605"/>
            <a:ext cx="762000" cy="762000"/>
            <a:chOff x="2400" y="1584"/>
            <a:chExt cx="816" cy="813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9897946">
            <a:off x="4774222" y="1840303"/>
            <a:ext cx="714375" cy="731070"/>
            <a:chOff x="2479" y="1584"/>
            <a:chExt cx="765" cy="780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908272">
            <a:off x="4015435" y="1872301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20574205">
            <a:off x="6953187" y="1809659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16999351">
            <a:off x="7006996" y="1792029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2674401">
            <a:off x="5587056" y="1729412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2624980">
            <a:off x="5586944" y="1943613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214282" y="307181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41" name="Group 11"/>
          <p:cNvGrpSpPr>
            <a:grpSpLocks/>
          </p:cNvGrpSpPr>
          <p:nvPr/>
        </p:nvGrpSpPr>
        <p:grpSpPr bwMode="auto">
          <a:xfrm rot="17652308">
            <a:off x="1194254" y="3908906"/>
            <a:ext cx="762000" cy="762000"/>
            <a:chOff x="2400" y="1584"/>
            <a:chExt cx="816" cy="813"/>
          </a:xfrm>
        </p:grpSpPr>
        <p:sp>
          <p:nvSpPr>
            <p:cNvPr id="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4" name="Group 11"/>
          <p:cNvGrpSpPr>
            <a:grpSpLocks/>
          </p:cNvGrpSpPr>
          <p:nvPr/>
        </p:nvGrpSpPr>
        <p:grpSpPr bwMode="auto">
          <a:xfrm rot="18908272">
            <a:off x="1800855" y="3944003"/>
            <a:ext cx="762000" cy="762000"/>
            <a:chOff x="2400" y="1584"/>
            <a:chExt cx="816" cy="813"/>
          </a:xfrm>
        </p:grpSpPr>
        <p:sp>
          <p:nvSpPr>
            <p:cNvPr id="4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19796160">
            <a:off x="1496901" y="3925803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2670172">
            <a:off x="2586655" y="3943986"/>
            <a:ext cx="762000" cy="762000"/>
            <a:chOff x="2400" y="1584"/>
            <a:chExt cx="816" cy="813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18838999">
            <a:off x="5729862" y="3872483"/>
            <a:ext cx="762000" cy="762000"/>
            <a:chOff x="2400" y="1584"/>
            <a:chExt cx="816" cy="813"/>
          </a:xfrm>
        </p:grpSpPr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" name="Group 11"/>
          <p:cNvGrpSpPr>
            <a:grpSpLocks/>
          </p:cNvGrpSpPr>
          <p:nvPr/>
        </p:nvGrpSpPr>
        <p:grpSpPr bwMode="auto">
          <a:xfrm rot="17442611">
            <a:off x="3753423" y="3896308"/>
            <a:ext cx="762000" cy="762000"/>
            <a:chOff x="2400" y="1584"/>
            <a:chExt cx="816" cy="813"/>
          </a:xfrm>
        </p:grpSpPr>
        <p:sp>
          <p:nvSpPr>
            <p:cNvPr id="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19897946">
            <a:off x="4131280" y="3912006"/>
            <a:ext cx="714375" cy="731070"/>
            <a:chOff x="2479" y="1584"/>
            <a:chExt cx="765" cy="780"/>
          </a:xfrm>
        </p:grpSpPr>
        <p:sp>
          <p:nvSpPr>
            <p:cNvPr id="6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18908272">
            <a:off x="2586674" y="3944005"/>
            <a:ext cx="762000" cy="762000"/>
            <a:chOff x="2400" y="1584"/>
            <a:chExt cx="816" cy="813"/>
          </a:xfrm>
        </p:grpSpPr>
        <p:sp>
          <p:nvSpPr>
            <p:cNvPr id="6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" name="Group 11"/>
          <p:cNvGrpSpPr>
            <a:grpSpLocks/>
          </p:cNvGrpSpPr>
          <p:nvPr/>
        </p:nvGrpSpPr>
        <p:grpSpPr bwMode="auto">
          <a:xfrm rot="20574205">
            <a:off x="6310245" y="3881362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16999351">
            <a:off x="6364054" y="3863732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2674401">
            <a:off x="4944114" y="3801115"/>
            <a:ext cx="762000" cy="762000"/>
            <a:chOff x="2400" y="1584"/>
            <a:chExt cx="816" cy="813"/>
          </a:xfrm>
        </p:grpSpPr>
        <p:sp>
          <p:nvSpPr>
            <p:cNvPr id="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" name="Group 11"/>
          <p:cNvGrpSpPr>
            <a:grpSpLocks/>
          </p:cNvGrpSpPr>
          <p:nvPr/>
        </p:nvGrpSpPr>
        <p:grpSpPr bwMode="auto">
          <a:xfrm rot="2624980">
            <a:off x="4944002" y="4015316"/>
            <a:ext cx="762000" cy="762000"/>
            <a:chOff x="2400" y="1584"/>
            <a:chExt cx="816" cy="813"/>
          </a:xfrm>
        </p:grpSpPr>
        <p:sp>
          <p:nvSpPr>
            <p:cNvPr id="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18908272">
            <a:off x="3301054" y="3944004"/>
            <a:ext cx="762000" cy="762000"/>
            <a:chOff x="2400" y="1584"/>
            <a:chExt cx="816" cy="813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0" name="Picture 4" descr="ANTN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1355174" cy="113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" name="Group 11"/>
          <p:cNvGrpSpPr>
            <a:grpSpLocks/>
          </p:cNvGrpSpPr>
          <p:nvPr/>
        </p:nvGrpSpPr>
        <p:grpSpPr bwMode="auto">
          <a:xfrm rot="17652308">
            <a:off x="1337129" y="5337666"/>
            <a:ext cx="762000" cy="762000"/>
            <a:chOff x="2400" y="1584"/>
            <a:chExt cx="816" cy="813"/>
          </a:xfrm>
        </p:grpSpPr>
        <p:sp>
          <p:nvSpPr>
            <p:cNvPr id="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5" name="Group 11"/>
          <p:cNvGrpSpPr>
            <a:grpSpLocks/>
          </p:cNvGrpSpPr>
          <p:nvPr/>
        </p:nvGrpSpPr>
        <p:grpSpPr bwMode="auto">
          <a:xfrm rot="18908272">
            <a:off x="1943731" y="5372764"/>
            <a:ext cx="762000" cy="762000"/>
            <a:chOff x="2400" y="1584"/>
            <a:chExt cx="816" cy="813"/>
          </a:xfrm>
        </p:grpSpPr>
        <p:sp>
          <p:nvSpPr>
            <p:cNvPr id="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8" name="Group 11"/>
          <p:cNvGrpSpPr>
            <a:grpSpLocks/>
          </p:cNvGrpSpPr>
          <p:nvPr/>
        </p:nvGrpSpPr>
        <p:grpSpPr bwMode="auto">
          <a:xfrm rot="19796160">
            <a:off x="1639776" y="5354563"/>
            <a:ext cx="762000" cy="762000"/>
            <a:chOff x="2400" y="1584"/>
            <a:chExt cx="816" cy="813"/>
          </a:xfrm>
        </p:grpSpPr>
        <p:sp>
          <p:nvSpPr>
            <p:cNvPr id="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1" name="Group 11"/>
          <p:cNvGrpSpPr>
            <a:grpSpLocks/>
          </p:cNvGrpSpPr>
          <p:nvPr/>
        </p:nvGrpSpPr>
        <p:grpSpPr bwMode="auto">
          <a:xfrm rot="2670172">
            <a:off x="2729530" y="5372746"/>
            <a:ext cx="762000" cy="762000"/>
            <a:chOff x="2400" y="1584"/>
            <a:chExt cx="816" cy="813"/>
          </a:xfrm>
        </p:grpSpPr>
        <p:sp>
          <p:nvSpPr>
            <p:cNvPr id="9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4" name="Group 11"/>
          <p:cNvGrpSpPr>
            <a:grpSpLocks/>
          </p:cNvGrpSpPr>
          <p:nvPr/>
        </p:nvGrpSpPr>
        <p:grpSpPr bwMode="auto">
          <a:xfrm rot="17442611">
            <a:off x="3896298" y="5325068"/>
            <a:ext cx="762000" cy="762000"/>
            <a:chOff x="2400" y="1584"/>
            <a:chExt cx="816" cy="813"/>
          </a:xfrm>
        </p:grpSpPr>
        <p:sp>
          <p:nvSpPr>
            <p:cNvPr id="9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7" name="Group 11"/>
          <p:cNvGrpSpPr>
            <a:grpSpLocks/>
          </p:cNvGrpSpPr>
          <p:nvPr/>
        </p:nvGrpSpPr>
        <p:grpSpPr bwMode="auto">
          <a:xfrm rot="19897946">
            <a:off x="4274155" y="5340766"/>
            <a:ext cx="714375" cy="731070"/>
            <a:chOff x="2479" y="1584"/>
            <a:chExt cx="765" cy="780"/>
          </a:xfrm>
        </p:grpSpPr>
        <p:sp>
          <p:nvSpPr>
            <p:cNvPr id="98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0" name="Group 11"/>
          <p:cNvGrpSpPr>
            <a:grpSpLocks/>
          </p:cNvGrpSpPr>
          <p:nvPr/>
        </p:nvGrpSpPr>
        <p:grpSpPr bwMode="auto">
          <a:xfrm rot="18908272">
            <a:off x="5944260" y="5301325"/>
            <a:ext cx="762000" cy="762000"/>
            <a:chOff x="2400" y="1584"/>
            <a:chExt cx="816" cy="813"/>
          </a:xfrm>
        </p:grpSpPr>
        <p:sp>
          <p:nvSpPr>
            <p:cNvPr id="10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3" name="Group 11"/>
          <p:cNvGrpSpPr>
            <a:grpSpLocks/>
          </p:cNvGrpSpPr>
          <p:nvPr/>
        </p:nvGrpSpPr>
        <p:grpSpPr bwMode="auto">
          <a:xfrm rot="20574205">
            <a:off x="6453120" y="5310122"/>
            <a:ext cx="762000" cy="762000"/>
            <a:chOff x="2400" y="1584"/>
            <a:chExt cx="816" cy="813"/>
          </a:xfrm>
        </p:grpSpPr>
        <p:sp>
          <p:nvSpPr>
            <p:cNvPr id="10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6" name="Group 11"/>
          <p:cNvGrpSpPr>
            <a:grpSpLocks/>
          </p:cNvGrpSpPr>
          <p:nvPr/>
        </p:nvGrpSpPr>
        <p:grpSpPr bwMode="auto">
          <a:xfrm rot="16999351">
            <a:off x="6506929" y="5292492"/>
            <a:ext cx="762000" cy="762000"/>
            <a:chOff x="2400" y="1584"/>
            <a:chExt cx="816" cy="813"/>
          </a:xfrm>
        </p:grpSpPr>
        <p:sp>
          <p:nvSpPr>
            <p:cNvPr id="10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9" name="Group 11"/>
          <p:cNvGrpSpPr>
            <a:grpSpLocks/>
          </p:cNvGrpSpPr>
          <p:nvPr/>
        </p:nvGrpSpPr>
        <p:grpSpPr bwMode="auto">
          <a:xfrm rot="2624980">
            <a:off x="5158315" y="5229761"/>
            <a:ext cx="762000" cy="762000"/>
            <a:chOff x="2400" y="1584"/>
            <a:chExt cx="816" cy="813"/>
          </a:xfrm>
        </p:grpSpPr>
        <p:sp>
          <p:nvSpPr>
            <p:cNvPr id="11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" name="Group 11"/>
          <p:cNvGrpSpPr>
            <a:grpSpLocks/>
          </p:cNvGrpSpPr>
          <p:nvPr/>
        </p:nvGrpSpPr>
        <p:grpSpPr bwMode="auto">
          <a:xfrm rot="18908272">
            <a:off x="3443929" y="5372764"/>
            <a:ext cx="762000" cy="762000"/>
            <a:chOff x="2400" y="1584"/>
            <a:chExt cx="816" cy="813"/>
          </a:xfrm>
        </p:grpSpPr>
        <p:sp>
          <p:nvSpPr>
            <p:cNvPr id="11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5" name="Group 11"/>
          <p:cNvGrpSpPr>
            <a:grpSpLocks/>
          </p:cNvGrpSpPr>
          <p:nvPr/>
        </p:nvGrpSpPr>
        <p:grpSpPr bwMode="auto">
          <a:xfrm rot="2624980">
            <a:off x="5229753" y="5515513"/>
            <a:ext cx="762000" cy="762000"/>
            <a:chOff x="2400" y="1584"/>
            <a:chExt cx="816" cy="813"/>
          </a:xfrm>
        </p:grpSpPr>
        <p:sp>
          <p:nvSpPr>
            <p:cNvPr id="1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8" name="Group 11"/>
          <p:cNvGrpSpPr>
            <a:grpSpLocks/>
          </p:cNvGrpSpPr>
          <p:nvPr/>
        </p:nvGrpSpPr>
        <p:grpSpPr bwMode="auto">
          <a:xfrm rot="18908272">
            <a:off x="2729549" y="5444203"/>
            <a:ext cx="762000" cy="762000"/>
            <a:chOff x="2400" y="1584"/>
            <a:chExt cx="816" cy="813"/>
          </a:xfrm>
        </p:grpSpPr>
        <p:sp>
          <p:nvSpPr>
            <p:cNvPr id="11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0" y="3786190"/>
            <a:ext cx="135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1 способ</a:t>
            </a:r>
            <a:endParaRPr lang="ru-RU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0" y="5143512"/>
            <a:ext cx="135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2 способ</a:t>
            </a:r>
            <a:endParaRPr lang="ru-RU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770" decel="100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770" decel="100000"/>
                                        <p:tgtEl>
                                          <p:spTgt spid="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1" dur="77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3" dur="77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0" grpId="0"/>
      <p:bldP spid="121" grpId="0"/>
      <p:bldP spid="12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642918"/>
            <a:ext cx="420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142852"/>
            <a:ext cx="8072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В ложном равенстве из спичек переложите одну спичку так, чтобы равенство стало верным.</a:t>
            </a: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 rot="17652308">
            <a:off x="2064198" y="1921330"/>
            <a:ext cx="762000" cy="762000"/>
            <a:chOff x="2400" y="1584"/>
            <a:chExt cx="816" cy="813"/>
          </a:xfrm>
        </p:grpSpPr>
        <p:sp>
          <p:nvSpPr>
            <p:cNvPr id="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1"/>
          <p:cNvGrpSpPr>
            <a:grpSpLocks/>
          </p:cNvGrpSpPr>
          <p:nvPr/>
        </p:nvGrpSpPr>
        <p:grpSpPr bwMode="auto">
          <a:xfrm rot="18908272">
            <a:off x="1729418" y="1943740"/>
            <a:ext cx="762000" cy="762000"/>
            <a:chOff x="2400" y="1584"/>
            <a:chExt cx="816" cy="813"/>
          </a:xfrm>
        </p:grpSpPr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 rot="19796160">
            <a:off x="2425595" y="1925538"/>
            <a:ext cx="762000" cy="762000"/>
            <a:chOff x="2400" y="1584"/>
            <a:chExt cx="816" cy="813"/>
          </a:xfrm>
        </p:grpSpPr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 rot="2670172">
            <a:off x="3229597" y="1872283"/>
            <a:ext cx="762000" cy="762000"/>
            <a:chOff x="2400" y="1584"/>
            <a:chExt cx="816" cy="813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 rot="2661923">
            <a:off x="3229585" y="2086586"/>
            <a:ext cx="762000" cy="762000"/>
            <a:chOff x="2400" y="1584"/>
            <a:chExt cx="816" cy="813"/>
          </a:xfrm>
        </p:grpSpPr>
        <p:sp>
          <p:nvSpPr>
            <p:cNvPr id="1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 rot="17442611">
            <a:off x="4158310" y="1872301"/>
            <a:ext cx="762000" cy="762000"/>
            <a:chOff x="2400" y="1584"/>
            <a:chExt cx="816" cy="813"/>
          </a:xfrm>
        </p:grpSpPr>
        <p:sp>
          <p:nvSpPr>
            <p:cNvPr id="2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 rot="19897946">
            <a:off x="4553383" y="1827880"/>
            <a:ext cx="714375" cy="731070"/>
            <a:chOff x="2479" y="1584"/>
            <a:chExt cx="765" cy="780"/>
          </a:xfrm>
        </p:grpSpPr>
        <p:sp>
          <p:nvSpPr>
            <p:cNvPr id="25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 rot="18908272">
            <a:off x="4944129" y="1872301"/>
            <a:ext cx="762000" cy="762000"/>
            <a:chOff x="2400" y="1584"/>
            <a:chExt cx="816" cy="813"/>
          </a:xfrm>
        </p:grpSpPr>
        <p:sp>
          <p:nvSpPr>
            <p:cNvPr id="2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" name="Group 11"/>
          <p:cNvGrpSpPr>
            <a:grpSpLocks/>
          </p:cNvGrpSpPr>
          <p:nvPr/>
        </p:nvGrpSpPr>
        <p:grpSpPr bwMode="auto">
          <a:xfrm rot="20574205">
            <a:off x="6469880" y="1826417"/>
            <a:ext cx="762000" cy="762000"/>
            <a:chOff x="2400" y="1584"/>
            <a:chExt cx="816" cy="813"/>
          </a:xfrm>
        </p:grpSpPr>
        <p:sp>
          <p:nvSpPr>
            <p:cNvPr id="3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3" name="Group 11"/>
          <p:cNvGrpSpPr>
            <a:grpSpLocks/>
          </p:cNvGrpSpPr>
          <p:nvPr/>
        </p:nvGrpSpPr>
        <p:grpSpPr bwMode="auto">
          <a:xfrm rot="16999351">
            <a:off x="6506929" y="1792029"/>
            <a:ext cx="762000" cy="762000"/>
            <a:chOff x="2400" y="1584"/>
            <a:chExt cx="816" cy="813"/>
          </a:xfrm>
        </p:grpSpPr>
        <p:sp>
          <p:nvSpPr>
            <p:cNvPr id="3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" name="Group 11"/>
          <p:cNvGrpSpPr>
            <a:grpSpLocks/>
          </p:cNvGrpSpPr>
          <p:nvPr/>
        </p:nvGrpSpPr>
        <p:grpSpPr bwMode="auto">
          <a:xfrm rot="2674401">
            <a:off x="5587056" y="1872288"/>
            <a:ext cx="762000" cy="762000"/>
            <a:chOff x="2400" y="1584"/>
            <a:chExt cx="816" cy="813"/>
          </a:xfrm>
        </p:grpSpPr>
        <p:sp>
          <p:nvSpPr>
            <p:cNvPr id="3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9" name="Group 11"/>
          <p:cNvGrpSpPr>
            <a:grpSpLocks/>
          </p:cNvGrpSpPr>
          <p:nvPr/>
        </p:nvGrpSpPr>
        <p:grpSpPr bwMode="auto">
          <a:xfrm rot="18908272">
            <a:off x="5587070" y="1872301"/>
            <a:ext cx="762000" cy="762000"/>
            <a:chOff x="2400" y="1584"/>
            <a:chExt cx="816" cy="813"/>
          </a:xfrm>
        </p:grpSpPr>
        <p:sp>
          <p:nvSpPr>
            <p:cNvPr id="4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57158" y="307181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43" name="Group 11"/>
          <p:cNvGrpSpPr>
            <a:grpSpLocks/>
          </p:cNvGrpSpPr>
          <p:nvPr/>
        </p:nvGrpSpPr>
        <p:grpSpPr bwMode="auto">
          <a:xfrm rot="17652308">
            <a:off x="1992761" y="4278784"/>
            <a:ext cx="762000" cy="762000"/>
            <a:chOff x="2400" y="1584"/>
            <a:chExt cx="816" cy="813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6" name="Group 11"/>
          <p:cNvGrpSpPr>
            <a:grpSpLocks/>
          </p:cNvGrpSpPr>
          <p:nvPr/>
        </p:nvGrpSpPr>
        <p:grpSpPr bwMode="auto">
          <a:xfrm rot="2670172">
            <a:off x="3158160" y="4229737"/>
            <a:ext cx="762000" cy="762000"/>
            <a:chOff x="2400" y="1584"/>
            <a:chExt cx="816" cy="813"/>
          </a:xfrm>
        </p:grpSpPr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17442611">
            <a:off x="4086873" y="4229755"/>
            <a:ext cx="762000" cy="762000"/>
            <a:chOff x="2400" y="1584"/>
            <a:chExt cx="816" cy="813"/>
          </a:xfrm>
        </p:grpSpPr>
        <p:sp>
          <p:nvSpPr>
            <p:cNvPr id="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11"/>
          <p:cNvGrpSpPr>
            <a:grpSpLocks/>
          </p:cNvGrpSpPr>
          <p:nvPr/>
        </p:nvGrpSpPr>
        <p:grpSpPr bwMode="auto">
          <a:xfrm rot="19897946">
            <a:off x="4488469" y="4197756"/>
            <a:ext cx="714375" cy="731070"/>
            <a:chOff x="2479" y="1584"/>
            <a:chExt cx="765" cy="780"/>
          </a:xfrm>
        </p:grpSpPr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11"/>
          <p:cNvGrpSpPr>
            <a:grpSpLocks/>
          </p:cNvGrpSpPr>
          <p:nvPr/>
        </p:nvGrpSpPr>
        <p:grpSpPr bwMode="auto">
          <a:xfrm rot="18908272">
            <a:off x="4872692" y="4229755"/>
            <a:ext cx="762000" cy="762000"/>
            <a:chOff x="2400" y="1584"/>
            <a:chExt cx="816" cy="813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8" name="Group 11"/>
          <p:cNvGrpSpPr>
            <a:grpSpLocks/>
          </p:cNvGrpSpPr>
          <p:nvPr/>
        </p:nvGrpSpPr>
        <p:grpSpPr bwMode="auto">
          <a:xfrm rot="20574205">
            <a:off x="6398443" y="4183871"/>
            <a:ext cx="762000" cy="762000"/>
            <a:chOff x="2400" y="1584"/>
            <a:chExt cx="816" cy="813"/>
          </a:xfrm>
        </p:grpSpPr>
        <p:sp>
          <p:nvSpPr>
            <p:cNvPr id="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16999351">
            <a:off x="6435492" y="4149483"/>
            <a:ext cx="762000" cy="762000"/>
            <a:chOff x="2400" y="1584"/>
            <a:chExt cx="816" cy="813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Group 11"/>
          <p:cNvGrpSpPr>
            <a:grpSpLocks/>
          </p:cNvGrpSpPr>
          <p:nvPr/>
        </p:nvGrpSpPr>
        <p:grpSpPr bwMode="auto">
          <a:xfrm rot="2674401">
            <a:off x="5515619" y="4229742"/>
            <a:ext cx="762000" cy="762000"/>
            <a:chOff x="2400" y="1584"/>
            <a:chExt cx="816" cy="813"/>
          </a:xfrm>
        </p:grpSpPr>
        <p:sp>
          <p:nvSpPr>
            <p:cNvPr id="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" name="Group 11"/>
          <p:cNvGrpSpPr>
            <a:grpSpLocks/>
          </p:cNvGrpSpPr>
          <p:nvPr/>
        </p:nvGrpSpPr>
        <p:grpSpPr bwMode="auto">
          <a:xfrm rot="2670172">
            <a:off x="3158159" y="4372613"/>
            <a:ext cx="762000" cy="762000"/>
            <a:chOff x="2400" y="1584"/>
            <a:chExt cx="816" cy="813"/>
          </a:xfrm>
        </p:grpSpPr>
        <p:sp>
          <p:nvSpPr>
            <p:cNvPr id="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" name="Group 11"/>
          <p:cNvGrpSpPr>
            <a:grpSpLocks/>
          </p:cNvGrpSpPr>
          <p:nvPr/>
        </p:nvGrpSpPr>
        <p:grpSpPr bwMode="auto">
          <a:xfrm rot="19796160">
            <a:off x="2282719" y="4282990"/>
            <a:ext cx="762000" cy="762000"/>
            <a:chOff x="2400" y="1584"/>
            <a:chExt cx="816" cy="813"/>
          </a:xfrm>
        </p:grpSpPr>
        <p:sp>
          <p:nvSpPr>
            <p:cNvPr id="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6" name="Group 11"/>
          <p:cNvGrpSpPr>
            <a:grpSpLocks/>
          </p:cNvGrpSpPr>
          <p:nvPr/>
        </p:nvGrpSpPr>
        <p:grpSpPr bwMode="auto">
          <a:xfrm rot="18908272">
            <a:off x="1586542" y="4301194"/>
            <a:ext cx="762000" cy="762000"/>
            <a:chOff x="2400" y="1584"/>
            <a:chExt cx="816" cy="813"/>
          </a:xfrm>
        </p:grpSpPr>
        <p:sp>
          <p:nvSpPr>
            <p:cNvPr id="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9" name="Group 11"/>
          <p:cNvGrpSpPr>
            <a:grpSpLocks/>
          </p:cNvGrpSpPr>
          <p:nvPr/>
        </p:nvGrpSpPr>
        <p:grpSpPr bwMode="auto">
          <a:xfrm rot="18830503">
            <a:off x="5444084" y="4229648"/>
            <a:ext cx="762000" cy="762000"/>
            <a:chOff x="2400" y="1584"/>
            <a:chExt cx="816" cy="813"/>
          </a:xfrm>
        </p:grpSpPr>
        <p:sp>
          <p:nvSpPr>
            <p:cNvPr id="8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5" name="Group 11"/>
          <p:cNvGrpSpPr>
            <a:grpSpLocks/>
          </p:cNvGrpSpPr>
          <p:nvPr/>
        </p:nvGrpSpPr>
        <p:grpSpPr bwMode="auto">
          <a:xfrm rot="2670172">
            <a:off x="800706" y="4372613"/>
            <a:ext cx="762000" cy="762000"/>
            <a:chOff x="2400" y="1584"/>
            <a:chExt cx="816" cy="813"/>
          </a:xfrm>
        </p:grpSpPr>
        <p:sp>
          <p:nvSpPr>
            <p:cNvPr id="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2" name="Picture 13" descr="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1696609" cy="12763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1538" y="0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римскими цифрами выложено равенство. Оно ложно. Переложите одну спичку так, чтобы равенство стало истинным.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828739">
            <a:off x="1943618" y="1943625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8908272">
            <a:off x="1729418" y="194374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8881602">
            <a:off x="2729543" y="1943733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2670172">
            <a:off x="2729531" y="1943722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7442611">
            <a:off x="3753423" y="1896044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9897946">
            <a:off x="3774090" y="1911740"/>
            <a:ext cx="714375" cy="731070"/>
            <a:chOff x="2479" y="1584"/>
            <a:chExt cx="765" cy="780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3515009">
            <a:off x="4658374" y="2015175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9780007">
            <a:off x="6855397" y="1783308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7376740">
            <a:off x="6506929" y="1792029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2674401">
            <a:off x="4658362" y="1800852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2734401">
            <a:off x="5872797" y="1872277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18716188">
            <a:off x="7229375" y="1800096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1"/>
          <p:cNvGrpSpPr>
            <a:grpSpLocks/>
          </p:cNvGrpSpPr>
          <p:nvPr/>
        </p:nvGrpSpPr>
        <p:grpSpPr bwMode="auto">
          <a:xfrm rot="18716188">
            <a:off x="7515128" y="1800095"/>
            <a:ext cx="762000" cy="762000"/>
            <a:chOff x="2400" y="1584"/>
            <a:chExt cx="816" cy="813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7158" y="307181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47" name="Group 11"/>
          <p:cNvGrpSpPr>
            <a:grpSpLocks/>
          </p:cNvGrpSpPr>
          <p:nvPr/>
        </p:nvGrpSpPr>
        <p:grpSpPr bwMode="auto">
          <a:xfrm rot="18828739">
            <a:off x="1657865" y="4372518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18908272">
            <a:off x="1443665" y="4372633"/>
            <a:ext cx="762000" cy="762000"/>
            <a:chOff x="2400" y="1584"/>
            <a:chExt cx="816" cy="813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18881602">
            <a:off x="2443790" y="4372626"/>
            <a:ext cx="762000" cy="762000"/>
            <a:chOff x="2400" y="1584"/>
            <a:chExt cx="816" cy="813"/>
          </a:xfrm>
        </p:grpSpPr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" name="Group 11"/>
          <p:cNvGrpSpPr>
            <a:grpSpLocks/>
          </p:cNvGrpSpPr>
          <p:nvPr/>
        </p:nvGrpSpPr>
        <p:grpSpPr bwMode="auto">
          <a:xfrm rot="2670172">
            <a:off x="2443778" y="4372615"/>
            <a:ext cx="762000" cy="762000"/>
            <a:chOff x="2400" y="1584"/>
            <a:chExt cx="816" cy="813"/>
          </a:xfrm>
        </p:grpSpPr>
        <p:sp>
          <p:nvSpPr>
            <p:cNvPr id="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17442611">
            <a:off x="3467670" y="4324937"/>
            <a:ext cx="762000" cy="762000"/>
            <a:chOff x="2400" y="1584"/>
            <a:chExt cx="816" cy="813"/>
          </a:xfrm>
        </p:grpSpPr>
        <p:sp>
          <p:nvSpPr>
            <p:cNvPr id="6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19897946">
            <a:off x="3488337" y="4340633"/>
            <a:ext cx="714375" cy="731070"/>
            <a:chOff x="2479" y="1584"/>
            <a:chExt cx="765" cy="780"/>
          </a:xfrm>
        </p:grpSpPr>
        <p:sp>
          <p:nvSpPr>
            <p:cNvPr id="6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" name="Group 11"/>
          <p:cNvGrpSpPr>
            <a:grpSpLocks/>
          </p:cNvGrpSpPr>
          <p:nvPr/>
        </p:nvGrpSpPr>
        <p:grpSpPr bwMode="auto">
          <a:xfrm rot="13515009">
            <a:off x="4372621" y="4444068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19780007">
            <a:off x="6569644" y="4212201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17560155">
            <a:off x="6221176" y="4220922"/>
            <a:ext cx="762000" cy="762000"/>
            <a:chOff x="2400" y="1584"/>
            <a:chExt cx="816" cy="813"/>
          </a:xfrm>
        </p:grpSpPr>
        <p:sp>
          <p:nvSpPr>
            <p:cNvPr id="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" name="Group 11"/>
          <p:cNvGrpSpPr>
            <a:grpSpLocks/>
          </p:cNvGrpSpPr>
          <p:nvPr/>
        </p:nvGrpSpPr>
        <p:grpSpPr bwMode="auto">
          <a:xfrm rot="2674401">
            <a:off x="4372609" y="4229745"/>
            <a:ext cx="762000" cy="762000"/>
            <a:chOff x="2400" y="1584"/>
            <a:chExt cx="816" cy="813"/>
          </a:xfrm>
        </p:grpSpPr>
        <p:sp>
          <p:nvSpPr>
            <p:cNvPr id="7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2734401">
            <a:off x="5587044" y="4301170"/>
            <a:ext cx="762000" cy="762000"/>
            <a:chOff x="2400" y="1584"/>
            <a:chExt cx="816" cy="813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0" name="Group 11"/>
          <p:cNvGrpSpPr>
            <a:grpSpLocks/>
          </p:cNvGrpSpPr>
          <p:nvPr/>
        </p:nvGrpSpPr>
        <p:grpSpPr bwMode="auto">
          <a:xfrm rot="18716188">
            <a:off x="6943622" y="4228989"/>
            <a:ext cx="762000" cy="762000"/>
            <a:chOff x="2400" y="1584"/>
            <a:chExt cx="816" cy="813"/>
          </a:xfrm>
        </p:grpSpPr>
        <p:sp>
          <p:nvSpPr>
            <p:cNvPr id="8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3" name="Group 11"/>
          <p:cNvGrpSpPr>
            <a:grpSpLocks/>
          </p:cNvGrpSpPr>
          <p:nvPr/>
        </p:nvGrpSpPr>
        <p:grpSpPr bwMode="auto">
          <a:xfrm rot="18716188">
            <a:off x="7229375" y="4228988"/>
            <a:ext cx="762000" cy="762000"/>
            <a:chOff x="2400" y="1584"/>
            <a:chExt cx="816" cy="813"/>
          </a:xfrm>
        </p:grpSpPr>
        <p:sp>
          <p:nvSpPr>
            <p:cNvPr id="8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6" name="Group 11"/>
          <p:cNvGrpSpPr>
            <a:grpSpLocks/>
          </p:cNvGrpSpPr>
          <p:nvPr/>
        </p:nvGrpSpPr>
        <p:grpSpPr bwMode="auto">
          <a:xfrm rot="18828739">
            <a:off x="1157799" y="4372518"/>
            <a:ext cx="762000" cy="762000"/>
            <a:chOff x="2400" y="1584"/>
            <a:chExt cx="816" cy="813"/>
          </a:xfrm>
        </p:grpSpPr>
        <p:sp>
          <p:nvSpPr>
            <p:cNvPr id="8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9" name="Picture 8" descr="pe01821_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142844" y="4071942"/>
            <a:ext cx="1214446" cy="137851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642918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7290" y="214290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Переложите одну спичку так, чтобы равенство стало истинным.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 rot="18828739">
            <a:off x="1943618" y="1943625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3536400">
            <a:off x="1157885" y="1943711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13486096">
            <a:off x="2658108" y="1943738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8919422">
            <a:off x="3301047" y="1943733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17442611">
            <a:off x="3753423" y="1896044"/>
            <a:ext cx="762000" cy="762000"/>
            <a:chOff x="2400" y="1584"/>
            <a:chExt cx="816" cy="813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9897946">
            <a:off x="3774090" y="1911740"/>
            <a:ext cx="714375" cy="731070"/>
            <a:chOff x="2479" y="1584"/>
            <a:chExt cx="765" cy="780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3515009">
            <a:off x="4658374" y="2015175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20154541">
            <a:off x="5765903" y="1836821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17376740">
            <a:off x="5749351" y="1820269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2674401">
            <a:off x="4658362" y="1800852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7158" y="3071810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47" name="Group 11"/>
          <p:cNvGrpSpPr>
            <a:grpSpLocks/>
          </p:cNvGrpSpPr>
          <p:nvPr/>
        </p:nvGrpSpPr>
        <p:grpSpPr bwMode="auto">
          <a:xfrm rot="18828739">
            <a:off x="2229369" y="3943890"/>
            <a:ext cx="762000" cy="762000"/>
            <a:chOff x="2400" y="1584"/>
            <a:chExt cx="816" cy="813"/>
          </a:xfrm>
        </p:grpSpPr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11"/>
          <p:cNvGrpSpPr>
            <a:grpSpLocks/>
          </p:cNvGrpSpPr>
          <p:nvPr/>
        </p:nvGrpSpPr>
        <p:grpSpPr bwMode="auto">
          <a:xfrm rot="13536400">
            <a:off x="1443636" y="3943976"/>
            <a:ext cx="762000" cy="762000"/>
            <a:chOff x="2400" y="1584"/>
            <a:chExt cx="816" cy="813"/>
          </a:xfrm>
        </p:grpSpPr>
        <p:sp>
          <p:nvSpPr>
            <p:cNvPr id="5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11"/>
          <p:cNvGrpSpPr>
            <a:grpSpLocks/>
          </p:cNvGrpSpPr>
          <p:nvPr/>
        </p:nvGrpSpPr>
        <p:grpSpPr bwMode="auto">
          <a:xfrm rot="13486096">
            <a:off x="2943859" y="3944003"/>
            <a:ext cx="762000" cy="762000"/>
            <a:chOff x="2400" y="1584"/>
            <a:chExt cx="816" cy="813"/>
          </a:xfrm>
        </p:grpSpPr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6" name="Group 11"/>
          <p:cNvGrpSpPr>
            <a:grpSpLocks/>
          </p:cNvGrpSpPr>
          <p:nvPr/>
        </p:nvGrpSpPr>
        <p:grpSpPr bwMode="auto">
          <a:xfrm rot="18919422">
            <a:off x="3586798" y="3943998"/>
            <a:ext cx="762000" cy="762000"/>
            <a:chOff x="2400" y="1584"/>
            <a:chExt cx="816" cy="813"/>
          </a:xfrm>
        </p:grpSpPr>
        <p:sp>
          <p:nvSpPr>
            <p:cNvPr id="5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9" name="Group 11"/>
          <p:cNvGrpSpPr>
            <a:grpSpLocks/>
          </p:cNvGrpSpPr>
          <p:nvPr/>
        </p:nvGrpSpPr>
        <p:grpSpPr bwMode="auto">
          <a:xfrm rot="17442611">
            <a:off x="4039174" y="3896309"/>
            <a:ext cx="762000" cy="762000"/>
            <a:chOff x="2400" y="1584"/>
            <a:chExt cx="816" cy="813"/>
          </a:xfrm>
        </p:grpSpPr>
        <p:sp>
          <p:nvSpPr>
            <p:cNvPr id="6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" name="Group 11"/>
          <p:cNvGrpSpPr>
            <a:grpSpLocks/>
          </p:cNvGrpSpPr>
          <p:nvPr/>
        </p:nvGrpSpPr>
        <p:grpSpPr bwMode="auto">
          <a:xfrm rot="19897946">
            <a:off x="4060221" y="3913514"/>
            <a:ext cx="733985" cy="724509"/>
            <a:chOff x="2479" y="1591"/>
            <a:chExt cx="786" cy="773"/>
          </a:xfrm>
        </p:grpSpPr>
        <p:sp>
          <p:nvSpPr>
            <p:cNvPr id="6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 flipH="1">
              <a:off x="3216" y="1591"/>
              <a:ext cx="49" cy="89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" name="Group 11"/>
          <p:cNvGrpSpPr>
            <a:grpSpLocks/>
          </p:cNvGrpSpPr>
          <p:nvPr/>
        </p:nvGrpSpPr>
        <p:grpSpPr bwMode="auto">
          <a:xfrm rot="20154541">
            <a:off x="6051654" y="3837086"/>
            <a:ext cx="762000" cy="762000"/>
            <a:chOff x="2400" y="1584"/>
            <a:chExt cx="816" cy="813"/>
          </a:xfrm>
        </p:grpSpPr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" name="Group 11"/>
          <p:cNvGrpSpPr>
            <a:grpSpLocks/>
          </p:cNvGrpSpPr>
          <p:nvPr/>
        </p:nvGrpSpPr>
        <p:grpSpPr bwMode="auto">
          <a:xfrm rot="17376740">
            <a:off x="6035102" y="3820534"/>
            <a:ext cx="762000" cy="762000"/>
            <a:chOff x="2400" y="1584"/>
            <a:chExt cx="816" cy="813"/>
          </a:xfrm>
        </p:grpSpPr>
        <p:sp>
          <p:nvSpPr>
            <p:cNvPr id="6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" name="Group 11"/>
          <p:cNvGrpSpPr>
            <a:grpSpLocks/>
          </p:cNvGrpSpPr>
          <p:nvPr/>
        </p:nvGrpSpPr>
        <p:grpSpPr bwMode="auto">
          <a:xfrm rot="2674401">
            <a:off x="4944115" y="4301180"/>
            <a:ext cx="762000" cy="762000"/>
            <a:chOff x="2400" y="1584"/>
            <a:chExt cx="816" cy="813"/>
          </a:xfrm>
        </p:grpSpPr>
        <p:sp>
          <p:nvSpPr>
            <p:cNvPr id="7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7" name="Group 11"/>
          <p:cNvGrpSpPr>
            <a:grpSpLocks/>
          </p:cNvGrpSpPr>
          <p:nvPr/>
        </p:nvGrpSpPr>
        <p:grpSpPr bwMode="auto">
          <a:xfrm rot="2674401">
            <a:off x="4944112" y="3943993"/>
            <a:ext cx="762000" cy="762000"/>
            <a:chOff x="2400" y="1584"/>
            <a:chExt cx="816" cy="813"/>
          </a:xfrm>
        </p:grpSpPr>
        <p:sp>
          <p:nvSpPr>
            <p:cNvPr id="7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2" name="Group 11"/>
          <p:cNvGrpSpPr>
            <a:grpSpLocks/>
          </p:cNvGrpSpPr>
          <p:nvPr/>
        </p:nvGrpSpPr>
        <p:grpSpPr bwMode="auto">
          <a:xfrm rot="2674401">
            <a:off x="2943850" y="4158304"/>
            <a:ext cx="762000" cy="762000"/>
            <a:chOff x="2400" y="1584"/>
            <a:chExt cx="816" cy="813"/>
          </a:xfrm>
        </p:grpSpPr>
        <p:sp>
          <p:nvSpPr>
            <p:cNvPr id="17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4" name="Picture 33" descr="ff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1214422"/>
            <a:ext cx="1165277" cy="169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2976" y="0"/>
            <a:ext cx="78581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неверное равенство. Переложите одну спичку так, чтобы получилось верное равенство.</a:t>
            </a: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 rot="18828739">
            <a:off x="1014924" y="1657874"/>
            <a:ext cx="762000" cy="762000"/>
            <a:chOff x="2400" y="1584"/>
            <a:chExt cx="816" cy="813"/>
          </a:xfrm>
        </p:grpSpPr>
        <p:sp>
          <p:nvSpPr>
            <p:cNvPr id="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1"/>
          <p:cNvGrpSpPr>
            <a:grpSpLocks/>
          </p:cNvGrpSpPr>
          <p:nvPr/>
        </p:nvGrpSpPr>
        <p:grpSpPr bwMode="auto">
          <a:xfrm rot="13539155">
            <a:off x="514938" y="2158020"/>
            <a:ext cx="762000" cy="762000"/>
            <a:chOff x="2400" y="1584"/>
            <a:chExt cx="816" cy="813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 rot="18881602">
            <a:off x="1657974" y="2158047"/>
            <a:ext cx="762000" cy="762000"/>
            <a:chOff x="2400" y="1584"/>
            <a:chExt cx="816" cy="813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 rot="18825331">
            <a:off x="1014912" y="2657995"/>
            <a:ext cx="762000" cy="762000"/>
            <a:chOff x="2400" y="1584"/>
            <a:chExt cx="816" cy="813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 rot="19013690">
            <a:off x="2443504" y="1657694"/>
            <a:ext cx="762000" cy="762000"/>
            <a:chOff x="2400" y="1584"/>
            <a:chExt cx="816" cy="813"/>
          </a:xfrm>
        </p:grpSpPr>
        <p:sp>
          <p:nvSpPr>
            <p:cNvPr id="1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 rot="2555207">
            <a:off x="1724757" y="2216980"/>
            <a:ext cx="714375" cy="731070"/>
            <a:chOff x="2479" y="1584"/>
            <a:chExt cx="765" cy="780"/>
          </a:xfrm>
        </p:grpSpPr>
        <p:sp>
          <p:nvSpPr>
            <p:cNvPr id="20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1"/>
          <p:cNvGrpSpPr>
            <a:grpSpLocks/>
          </p:cNvGrpSpPr>
          <p:nvPr/>
        </p:nvGrpSpPr>
        <p:grpSpPr bwMode="auto">
          <a:xfrm rot="13515009">
            <a:off x="2943860" y="2229489"/>
            <a:ext cx="762000" cy="762000"/>
            <a:chOff x="2400" y="1584"/>
            <a:chExt cx="816" cy="813"/>
          </a:xfrm>
        </p:grpSpPr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11"/>
          <p:cNvGrpSpPr>
            <a:grpSpLocks/>
          </p:cNvGrpSpPr>
          <p:nvPr/>
        </p:nvGrpSpPr>
        <p:grpSpPr bwMode="auto">
          <a:xfrm rot="18823449">
            <a:off x="4943995" y="1586417"/>
            <a:ext cx="762000" cy="762000"/>
            <a:chOff x="2400" y="1584"/>
            <a:chExt cx="816" cy="813"/>
          </a:xfrm>
        </p:grpSpPr>
        <p:sp>
          <p:nvSpPr>
            <p:cNvPr id="2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 rot="13489646">
            <a:off x="4300886" y="1943439"/>
            <a:ext cx="762000" cy="762000"/>
            <a:chOff x="2400" y="1584"/>
            <a:chExt cx="816" cy="813"/>
          </a:xfrm>
        </p:grpSpPr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" name="Group 11"/>
          <p:cNvGrpSpPr>
            <a:grpSpLocks/>
          </p:cNvGrpSpPr>
          <p:nvPr/>
        </p:nvGrpSpPr>
        <p:grpSpPr bwMode="auto">
          <a:xfrm rot="18899180">
            <a:off x="3443932" y="1657989"/>
            <a:ext cx="762000" cy="762000"/>
            <a:chOff x="2400" y="1584"/>
            <a:chExt cx="816" cy="813"/>
          </a:xfrm>
        </p:grpSpPr>
        <p:sp>
          <p:nvSpPr>
            <p:cNvPr id="3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18847515">
            <a:off x="3443868" y="2729496"/>
            <a:ext cx="762000" cy="762000"/>
            <a:chOff x="2400" y="1584"/>
            <a:chExt cx="816" cy="813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13491399">
            <a:off x="5444194" y="1086483"/>
            <a:ext cx="762000" cy="762000"/>
            <a:chOff x="2400" y="1584"/>
            <a:chExt cx="816" cy="813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18716188">
            <a:off x="6729310" y="2014410"/>
            <a:ext cx="762000" cy="762000"/>
            <a:chOff x="2400" y="1584"/>
            <a:chExt cx="816" cy="813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1"/>
          <p:cNvGrpSpPr>
            <a:grpSpLocks/>
          </p:cNvGrpSpPr>
          <p:nvPr/>
        </p:nvGrpSpPr>
        <p:grpSpPr bwMode="auto">
          <a:xfrm rot="18828739">
            <a:off x="14792" y="1657873"/>
            <a:ext cx="762000" cy="762000"/>
            <a:chOff x="2400" y="1584"/>
            <a:chExt cx="816" cy="813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6" name="Group 11"/>
          <p:cNvGrpSpPr>
            <a:grpSpLocks/>
          </p:cNvGrpSpPr>
          <p:nvPr/>
        </p:nvGrpSpPr>
        <p:grpSpPr bwMode="auto">
          <a:xfrm rot="13489646">
            <a:off x="4301185" y="2229491"/>
            <a:ext cx="762000" cy="762000"/>
            <a:chOff x="2400" y="1584"/>
            <a:chExt cx="816" cy="813"/>
          </a:xfrm>
        </p:grpSpPr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18716188">
            <a:off x="8372382" y="1585782"/>
            <a:ext cx="762000" cy="762000"/>
            <a:chOff x="2400" y="1584"/>
            <a:chExt cx="816" cy="813"/>
          </a:xfrm>
        </p:grpSpPr>
        <p:sp>
          <p:nvSpPr>
            <p:cNvPr id="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11"/>
          <p:cNvGrpSpPr>
            <a:grpSpLocks/>
          </p:cNvGrpSpPr>
          <p:nvPr/>
        </p:nvGrpSpPr>
        <p:grpSpPr bwMode="auto">
          <a:xfrm rot="13390037">
            <a:off x="7872812" y="1086209"/>
            <a:ext cx="762000" cy="762000"/>
            <a:chOff x="2400" y="1584"/>
            <a:chExt cx="816" cy="813"/>
          </a:xfrm>
        </p:grpSpPr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11"/>
          <p:cNvGrpSpPr>
            <a:grpSpLocks/>
          </p:cNvGrpSpPr>
          <p:nvPr/>
        </p:nvGrpSpPr>
        <p:grpSpPr bwMode="auto">
          <a:xfrm rot="13518240">
            <a:off x="6730072" y="2086610"/>
            <a:ext cx="762000" cy="762000"/>
            <a:chOff x="2400" y="1584"/>
            <a:chExt cx="816" cy="813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8" name="Group 11"/>
          <p:cNvGrpSpPr>
            <a:grpSpLocks/>
          </p:cNvGrpSpPr>
          <p:nvPr/>
        </p:nvGrpSpPr>
        <p:grpSpPr bwMode="auto">
          <a:xfrm rot="13519547">
            <a:off x="5587063" y="3086741"/>
            <a:ext cx="762000" cy="762000"/>
            <a:chOff x="2400" y="1584"/>
            <a:chExt cx="816" cy="813"/>
          </a:xfrm>
        </p:grpSpPr>
        <p:sp>
          <p:nvSpPr>
            <p:cNvPr id="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18716188">
            <a:off x="6086367" y="2585914"/>
            <a:ext cx="762000" cy="762000"/>
            <a:chOff x="2400" y="1584"/>
            <a:chExt cx="816" cy="813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Group 11"/>
          <p:cNvGrpSpPr>
            <a:grpSpLocks/>
          </p:cNvGrpSpPr>
          <p:nvPr/>
        </p:nvGrpSpPr>
        <p:grpSpPr bwMode="auto">
          <a:xfrm rot="13429067">
            <a:off x="5515518" y="2086502"/>
            <a:ext cx="762000" cy="762000"/>
            <a:chOff x="2400" y="1584"/>
            <a:chExt cx="816" cy="813"/>
          </a:xfrm>
        </p:grpSpPr>
        <p:sp>
          <p:nvSpPr>
            <p:cNvPr id="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7" name="Group 11"/>
          <p:cNvGrpSpPr>
            <a:grpSpLocks/>
          </p:cNvGrpSpPr>
          <p:nvPr/>
        </p:nvGrpSpPr>
        <p:grpSpPr bwMode="auto">
          <a:xfrm rot="18716188">
            <a:off x="6014930" y="1585781"/>
            <a:ext cx="762000" cy="762000"/>
            <a:chOff x="2400" y="1584"/>
            <a:chExt cx="816" cy="813"/>
          </a:xfrm>
        </p:grpSpPr>
        <p:sp>
          <p:nvSpPr>
            <p:cNvPr id="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" name="Group 11"/>
          <p:cNvGrpSpPr>
            <a:grpSpLocks/>
          </p:cNvGrpSpPr>
          <p:nvPr/>
        </p:nvGrpSpPr>
        <p:grpSpPr bwMode="auto">
          <a:xfrm rot="13390037">
            <a:off x="7872810" y="2086341"/>
            <a:ext cx="762000" cy="762000"/>
            <a:chOff x="2400" y="1584"/>
            <a:chExt cx="816" cy="813"/>
          </a:xfrm>
        </p:grpSpPr>
        <p:sp>
          <p:nvSpPr>
            <p:cNvPr id="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" name="Group 11"/>
          <p:cNvGrpSpPr>
            <a:grpSpLocks/>
          </p:cNvGrpSpPr>
          <p:nvPr/>
        </p:nvGrpSpPr>
        <p:grpSpPr bwMode="auto">
          <a:xfrm rot="13390037">
            <a:off x="7944250" y="3086475"/>
            <a:ext cx="762000" cy="762000"/>
            <a:chOff x="2400" y="1584"/>
            <a:chExt cx="816" cy="813"/>
          </a:xfrm>
        </p:grpSpPr>
        <p:sp>
          <p:nvSpPr>
            <p:cNvPr id="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6" name="Group 11"/>
          <p:cNvGrpSpPr>
            <a:grpSpLocks/>
          </p:cNvGrpSpPr>
          <p:nvPr/>
        </p:nvGrpSpPr>
        <p:grpSpPr bwMode="auto">
          <a:xfrm rot="18761925">
            <a:off x="7444025" y="2586248"/>
            <a:ext cx="762000" cy="762000"/>
            <a:chOff x="2400" y="1584"/>
            <a:chExt cx="816" cy="813"/>
          </a:xfrm>
        </p:grpSpPr>
        <p:sp>
          <p:nvSpPr>
            <p:cNvPr id="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0" y="3357562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137" name="Group 11"/>
          <p:cNvGrpSpPr>
            <a:grpSpLocks/>
          </p:cNvGrpSpPr>
          <p:nvPr/>
        </p:nvGrpSpPr>
        <p:grpSpPr bwMode="auto">
          <a:xfrm rot="18828739">
            <a:off x="1086362" y="4372518"/>
            <a:ext cx="762000" cy="762000"/>
            <a:chOff x="2400" y="1584"/>
            <a:chExt cx="816" cy="813"/>
          </a:xfrm>
        </p:grpSpPr>
        <p:sp>
          <p:nvSpPr>
            <p:cNvPr id="13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0" name="Group 11"/>
          <p:cNvGrpSpPr>
            <a:grpSpLocks/>
          </p:cNvGrpSpPr>
          <p:nvPr/>
        </p:nvGrpSpPr>
        <p:grpSpPr bwMode="auto">
          <a:xfrm rot="13539155">
            <a:off x="586376" y="4872664"/>
            <a:ext cx="762000" cy="762000"/>
            <a:chOff x="2400" y="1584"/>
            <a:chExt cx="816" cy="813"/>
          </a:xfrm>
        </p:grpSpPr>
        <p:sp>
          <p:nvSpPr>
            <p:cNvPr id="14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3" name="Group 11"/>
          <p:cNvGrpSpPr>
            <a:grpSpLocks/>
          </p:cNvGrpSpPr>
          <p:nvPr/>
        </p:nvGrpSpPr>
        <p:grpSpPr bwMode="auto">
          <a:xfrm rot="18881602">
            <a:off x="1729412" y="4872691"/>
            <a:ext cx="762000" cy="762000"/>
            <a:chOff x="2400" y="1584"/>
            <a:chExt cx="816" cy="813"/>
          </a:xfrm>
        </p:grpSpPr>
        <p:sp>
          <p:nvSpPr>
            <p:cNvPr id="14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6" name="Group 11"/>
          <p:cNvGrpSpPr>
            <a:grpSpLocks/>
          </p:cNvGrpSpPr>
          <p:nvPr/>
        </p:nvGrpSpPr>
        <p:grpSpPr bwMode="auto">
          <a:xfrm rot="18825331">
            <a:off x="1086350" y="5372639"/>
            <a:ext cx="762000" cy="762000"/>
            <a:chOff x="2400" y="1584"/>
            <a:chExt cx="816" cy="813"/>
          </a:xfrm>
        </p:grpSpPr>
        <p:sp>
          <p:nvSpPr>
            <p:cNvPr id="14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9" name="Group 11"/>
          <p:cNvGrpSpPr>
            <a:grpSpLocks/>
          </p:cNvGrpSpPr>
          <p:nvPr/>
        </p:nvGrpSpPr>
        <p:grpSpPr bwMode="auto">
          <a:xfrm rot="19013690">
            <a:off x="2514942" y="4372338"/>
            <a:ext cx="762000" cy="762000"/>
            <a:chOff x="2400" y="1584"/>
            <a:chExt cx="816" cy="813"/>
          </a:xfrm>
        </p:grpSpPr>
        <p:sp>
          <p:nvSpPr>
            <p:cNvPr id="15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2" name="Group 11"/>
          <p:cNvGrpSpPr>
            <a:grpSpLocks/>
          </p:cNvGrpSpPr>
          <p:nvPr/>
        </p:nvGrpSpPr>
        <p:grpSpPr bwMode="auto">
          <a:xfrm rot="2555207">
            <a:off x="1796195" y="4931624"/>
            <a:ext cx="714375" cy="731070"/>
            <a:chOff x="2479" y="1584"/>
            <a:chExt cx="765" cy="780"/>
          </a:xfrm>
        </p:grpSpPr>
        <p:sp>
          <p:nvSpPr>
            <p:cNvPr id="153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5" name="Group 11"/>
          <p:cNvGrpSpPr>
            <a:grpSpLocks/>
          </p:cNvGrpSpPr>
          <p:nvPr/>
        </p:nvGrpSpPr>
        <p:grpSpPr bwMode="auto">
          <a:xfrm rot="13515009">
            <a:off x="3015298" y="4944133"/>
            <a:ext cx="762000" cy="762000"/>
            <a:chOff x="2400" y="1584"/>
            <a:chExt cx="816" cy="813"/>
          </a:xfrm>
        </p:grpSpPr>
        <p:sp>
          <p:nvSpPr>
            <p:cNvPr id="15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8" name="Group 11"/>
          <p:cNvGrpSpPr>
            <a:grpSpLocks/>
          </p:cNvGrpSpPr>
          <p:nvPr/>
        </p:nvGrpSpPr>
        <p:grpSpPr bwMode="auto">
          <a:xfrm rot="18823449">
            <a:off x="5086872" y="4301062"/>
            <a:ext cx="762000" cy="762000"/>
            <a:chOff x="2400" y="1584"/>
            <a:chExt cx="816" cy="813"/>
          </a:xfrm>
        </p:grpSpPr>
        <p:sp>
          <p:nvSpPr>
            <p:cNvPr id="15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1" name="Group 11"/>
          <p:cNvGrpSpPr>
            <a:grpSpLocks/>
          </p:cNvGrpSpPr>
          <p:nvPr/>
        </p:nvGrpSpPr>
        <p:grpSpPr bwMode="auto">
          <a:xfrm rot="13489646">
            <a:off x="4372324" y="4658083"/>
            <a:ext cx="762000" cy="762000"/>
            <a:chOff x="2400" y="1584"/>
            <a:chExt cx="816" cy="813"/>
          </a:xfrm>
        </p:grpSpPr>
        <p:sp>
          <p:nvSpPr>
            <p:cNvPr id="16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" name="Group 11"/>
          <p:cNvGrpSpPr>
            <a:grpSpLocks/>
          </p:cNvGrpSpPr>
          <p:nvPr/>
        </p:nvGrpSpPr>
        <p:grpSpPr bwMode="auto">
          <a:xfrm rot="18899180">
            <a:off x="3515370" y="4372633"/>
            <a:ext cx="762000" cy="762000"/>
            <a:chOff x="2400" y="1584"/>
            <a:chExt cx="816" cy="813"/>
          </a:xfrm>
        </p:grpSpPr>
        <p:sp>
          <p:nvSpPr>
            <p:cNvPr id="16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7" name="Group 11"/>
          <p:cNvGrpSpPr>
            <a:grpSpLocks/>
          </p:cNvGrpSpPr>
          <p:nvPr/>
        </p:nvGrpSpPr>
        <p:grpSpPr bwMode="auto">
          <a:xfrm rot="18847515">
            <a:off x="3515306" y="5444140"/>
            <a:ext cx="762000" cy="762000"/>
            <a:chOff x="2400" y="1584"/>
            <a:chExt cx="816" cy="813"/>
          </a:xfrm>
        </p:grpSpPr>
        <p:sp>
          <p:nvSpPr>
            <p:cNvPr id="16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0" name="Group 11"/>
          <p:cNvGrpSpPr>
            <a:grpSpLocks/>
          </p:cNvGrpSpPr>
          <p:nvPr/>
        </p:nvGrpSpPr>
        <p:grpSpPr bwMode="auto">
          <a:xfrm rot="18716188">
            <a:off x="6800748" y="4729054"/>
            <a:ext cx="762000" cy="762000"/>
            <a:chOff x="2400" y="1584"/>
            <a:chExt cx="816" cy="813"/>
          </a:xfrm>
        </p:grpSpPr>
        <p:sp>
          <p:nvSpPr>
            <p:cNvPr id="17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3" name="Group 11"/>
          <p:cNvGrpSpPr>
            <a:grpSpLocks/>
          </p:cNvGrpSpPr>
          <p:nvPr/>
        </p:nvGrpSpPr>
        <p:grpSpPr bwMode="auto">
          <a:xfrm rot="13489646">
            <a:off x="4372623" y="4944135"/>
            <a:ext cx="762000" cy="762000"/>
            <a:chOff x="2400" y="1584"/>
            <a:chExt cx="816" cy="813"/>
          </a:xfrm>
        </p:grpSpPr>
        <p:sp>
          <p:nvSpPr>
            <p:cNvPr id="17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6" name="Group 11"/>
          <p:cNvGrpSpPr>
            <a:grpSpLocks/>
          </p:cNvGrpSpPr>
          <p:nvPr/>
        </p:nvGrpSpPr>
        <p:grpSpPr bwMode="auto">
          <a:xfrm rot="13518240">
            <a:off x="6801510" y="4801254"/>
            <a:ext cx="762000" cy="762000"/>
            <a:chOff x="2400" y="1584"/>
            <a:chExt cx="816" cy="813"/>
          </a:xfrm>
        </p:grpSpPr>
        <p:sp>
          <p:nvSpPr>
            <p:cNvPr id="17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9" name="Group 11"/>
          <p:cNvGrpSpPr>
            <a:grpSpLocks/>
          </p:cNvGrpSpPr>
          <p:nvPr/>
        </p:nvGrpSpPr>
        <p:grpSpPr bwMode="auto">
          <a:xfrm rot="18716188">
            <a:off x="6157805" y="5300558"/>
            <a:ext cx="762000" cy="762000"/>
            <a:chOff x="2400" y="1584"/>
            <a:chExt cx="816" cy="813"/>
          </a:xfrm>
        </p:grpSpPr>
        <p:sp>
          <p:nvSpPr>
            <p:cNvPr id="18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2" name="Group 11"/>
          <p:cNvGrpSpPr>
            <a:grpSpLocks/>
          </p:cNvGrpSpPr>
          <p:nvPr/>
        </p:nvGrpSpPr>
        <p:grpSpPr bwMode="auto">
          <a:xfrm rot="13429067">
            <a:off x="5586956" y="4801146"/>
            <a:ext cx="762000" cy="762000"/>
            <a:chOff x="2400" y="1584"/>
            <a:chExt cx="816" cy="813"/>
          </a:xfrm>
        </p:grpSpPr>
        <p:sp>
          <p:nvSpPr>
            <p:cNvPr id="18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5" name="Group 11"/>
          <p:cNvGrpSpPr>
            <a:grpSpLocks/>
          </p:cNvGrpSpPr>
          <p:nvPr/>
        </p:nvGrpSpPr>
        <p:grpSpPr bwMode="auto">
          <a:xfrm rot="18716188">
            <a:off x="6086368" y="4300425"/>
            <a:ext cx="762000" cy="762000"/>
            <a:chOff x="2400" y="1584"/>
            <a:chExt cx="816" cy="813"/>
          </a:xfrm>
        </p:grpSpPr>
        <p:sp>
          <p:nvSpPr>
            <p:cNvPr id="18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8" name="Group 11"/>
          <p:cNvGrpSpPr>
            <a:grpSpLocks/>
          </p:cNvGrpSpPr>
          <p:nvPr/>
        </p:nvGrpSpPr>
        <p:grpSpPr bwMode="auto">
          <a:xfrm rot="13390037">
            <a:off x="7944248" y="4800985"/>
            <a:ext cx="762000" cy="762000"/>
            <a:chOff x="2400" y="1584"/>
            <a:chExt cx="816" cy="813"/>
          </a:xfrm>
        </p:grpSpPr>
        <p:sp>
          <p:nvSpPr>
            <p:cNvPr id="18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1" name="Group 11"/>
          <p:cNvGrpSpPr>
            <a:grpSpLocks/>
          </p:cNvGrpSpPr>
          <p:nvPr/>
        </p:nvGrpSpPr>
        <p:grpSpPr bwMode="auto">
          <a:xfrm rot="18761925">
            <a:off x="7515463" y="5300892"/>
            <a:ext cx="762000" cy="762000"/>
            <a:chOff x="2400" y="1584"/>
            <a:chExt cx="816" cy="813"/>
          </a:xfrm>
        </p:grpSpPr>
        <p:sp>
          <p:nvSpPr>
            <p:cNvPr id="19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7" name="Group 11"/>
          <p:cNvGrpSpPr>
            <a:grpSpLocks/>
          </p:cNvGrpSpPr>
          <p:nvPr/>
        </p:nvGrpSpPr>
        <p:grpSpPr bwMode="auto">
          <a:xfrm rot="13515009">
            <a:off x="5587066" y="3801124"/>
            <a:ext cx="762000" cy="762000"/>
            <a:chOff x="2400" y="1584"/>
            <a:chExt cx="816" cy="813"/>
          </a:xfrm>
        </p:grpSpPr>
        <p:sp>
          <p:nvSpPr>
            <p:cNvPr id="19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0" name="Group 11"/>
          <p:cNvGrpSpPr>
            <a:grpSpLocks/>
          </p:cNvGrpSpPr>
          <p:nvPr/>
        </p:nvGrpSpPr>
        <p:grpSpPr bwMode="auto">
          <a:xfrm rot="13515009">
            <a:off x="5658505" y="5801388"/>
            <a:ext cx="762000" cy="762000"/>
            <a:chOff x="2400" y="1584"/>
            <a:chExt cx="816" cy="813"/>
          </a:xfrm>
        </p:grpSpPr>
        <p:sp>
          <p:nvSpPr>
            <p:cNvPr id="20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3" name="Group 11"/>
          <p:cNvGrpSpPr>
            <a:grpSpLocks/>
          </p:cNvGrpSpPr>
          <p:nvPr/>
        </p:nvGrpSpPr>
        <p:grpSpPr bwMode="auto">
          <a:xfrm rot="13515009">
            <a:off x="7801645" y="3801125"/>
            <a:ext cx="762000" cy="762000"/>
            <a:chOff x="2400" y="1584"/>
            <a:chExt cx="816" cy="813"/>
          </a:xfrm>
        </p:grpSpPr>
        <p:sp>
          <p:nvSpPr>
            <p:cNvPr id="20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6" name="Group 11"/>
          <p:cNvGrpSpPr>
            <a:grpSpLocks/>
          </p:cNvGrpSpPr>
          <p:nvPr/>
        </p:nvGrpSpPr>
        <p:grpSpPr bwMode="auto">
          <a:xfrm rot="13515009">
            <a:off x="8015957" y="5801388"/>
            <a:ext cx="762000" cy="762000"/>
            <a:chOff x="2400" y="1584"/>
            <a:chExt cx="816" cy="813"/>
          </a:xfrm>
        </p:grpSpPr>
        <p:sp>
          <p:nvSpPr>
            <p:cNvPr id="20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9" name="Group 11"/>
          <p:cNvGrpSpPr>
            <a:grpSpLocks/>
          </p:cNvGrpSpPr>
          <p:nvPr/>
        </p:nvGrpSpPr>
        <p:grpSpPr bwMode="auto">
          <a:xfrm rot="18755746">
            <a:off x="8373024" y="4301067"/>
            <a:ext cx="762000" cy="762000"/>
            <a:chOff x="2400" y="1584"/>
            <a:chExt cx="816" cy="813"/>
          </a:xfrm>
        </p:grpSpPr>
        <p:sp>
          <p:nvSpPr>
            <p:cNvPr id="21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2" name="Group 11"/>
          <p:cNvGrpSpPr>
            <a:grpSpLocks/>
          </p:cNvGrpSpPr>
          <p:nvPr/>
        </p:nvGrpSpPr>
        <p:grpSpPr bwMode="auto">
          <a:xfrm rot="18828739">
            <a:off x="157700" y="4372518"/>
            <a:ext cx="762000" cy="762000"/>
            <a:chOff x="2400" y="1584"/>
            <a:chExt cx="816" cy="813"/>
          </a:xfrm>
        </p:grpSpPr>
        <p:sp>
          <p:nvSpPr>
            <p:cNvPr id="21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5" name="Group 11"/>
          <p:cNvGrpSpPr>
            <a:grpSpLocks/>
          </p:cNvGrpSpPr>
          <p:nvPr/>
        </p:nvGrpSpPr>
        <p:grpSpPr bwMode="auto">
          <a:xfrm rot="18716188">
            <a:off x="5157674" y="5300558"/>
            <a:ext cx="762000" cy="762000"/>
            <a:chOff x="2400" y="1584"/>
            <a:chExt cx="816" cy="813"/>
          </a:xfrm>
        </p:grpSpPr>
        <p:sp>
          <p:nvSpPr>
            <p:cNvPr id="21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3"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420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entury Schoolbook" pitchFamily="18" charset="0"/>
              </a:rPr>
              <a:t>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0"/>
            <a:ext cx="8143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Century Schoolbook" pitchFamily="18" charset="0"/>
              </a:rPr>
              <a:t>Из спичек сложено неверное равенство. Переложите две спички так, чтобы получилось верное равенство.</a:t>
            </a:r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 rot="18828739">
            <a:off x="1943618" y="1943625"/>
            <a:ext cx="762000" cy="762000"/>
            <a:chOff x="2400" y="1584"/>
            <a:chExt cx="816" cy="813"/>
          </a:xfrm>
        </p:grpSpPr>
        <p:sp>
          <p:nvSpPr>
            <p:cNvPr id="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 rot="17899642">
            <a:off x="1135264" y="1921089"/>
            <a:ext cx="762000" cy="762000"/>
            <a:chOff x="2400" y="1584"/>
            <a:chExt cx="816" cy="813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 rot="18881602">
            <a:off x="2729543" y="1943733"/>
            <a:ext cx="762000" cy="762000"/>
            <a:chOff x="2400" y="1584"/>
            <a:chExt cx="816" cy="813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 rot="2670172">
            <a:off x="2729531" y="1943722"/>
            <a:ext cx="762000" cy="762000"/>
            <a:chOff x="2400" y="1584"/>
            <a:chExt cx="816" cy="813"/>
          </a:xfrm>
        </p:grpSpPr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11"/>
          <p:cNvGrpSpPr>
            <a:grpSpLocks/>
          </p:cNvGrpSpPr>
          <p:nvPr/>
        </p:nvGrpSpPr>
        <p:grpSpPr bwMode="auto">
          <a:xfrm rot="17442611">
            <a:off x="3753423" y="1896044"/>
            <a:ext cx="762000" cy="762000"/>
            <a:chOff x="2400" y="1584"/>
            <a:chExt cx="816" cy="813"/>
          </a:xfrm>
        </p:grpSpPr>
        <p:sp>
          <p:nvSpPr>
            <p:cNvPr id="18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11"/>
          <p:cNvGrpSpPr>
            <a:grpSpLocks/>
          </p:cNvGrpSpPr>
          <p:nvPr/>
        </p:nvGrpSpPr>
        <p:grpSpPr bwMode="auto">
          <a:xfrm rot="19897946">
            <a:off x="1476701" y="1919849"/>
            <a:ext cx="751727" cy="741380"/>
            <a:chOff x="2479" y="1573"/>
            <a:chExt cx="805" cy="791"/>
          </a:xfrm>
        </p:grpSpPr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3188" y="1573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 rot="20255278">
            <a:off x="3739981" y="1882601"/>
            <a:ext cx="762000" cy="762000"/>
            <a:chOff x="2400" y="1584"/>
            <a:chExt cx="816" cy="813"/>
          </a:xfrm>
        </p:grpSpPr>
        <p:sp>
          <p:nvSpPr>
            <p:cNvPr id="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" name="Group 11"/>
          <p:cNvGrpSpPr>
            <a:grpSpLocks/>
          </p:cNvGrpSpPr>
          <p:nvPr/>
        </p:nvGrpSpPr>
        <p:grpSpPr bwMode="auto">
          <a:xfrm rot="18833678">
            <a:off x="5872723" y="1800765"/>
            <a:ext cx="762000" cy="762000"/>
            <a:chOff x="2400" y="1584"/>
            <a:chExt cx="816" cy="813"/>
          </a:xfrm>
        </p:grpSpPr>
        <p:sp>
          <p:nvSpPr>
            <p:cNvPr id="2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11"/>
          <p:cNvGrpSpPr>
            <a:grpSpLocks/>
          </p:cNvGrpSpPr>
          <p:nvPr/>
        </p:nvGrpSpPr>
        <p:grpSpPr bwMode="auto">
          <a:xfrm rot="18861082">
            <a:off x="5515598" y="1800831"/>
            <a:ext cx="762000" cy="762000"/>
            <a:chOff x="2400" y="1584"/>
            <a:chExt cx="816" cy="813"/>
          </a:xfrm>
        </p:grpSpPr>
        <p:sp>
          <p:nvSpPr>
            <p:cNvPr id="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" name="Group 11"/>
          <p:cNvGrpSpPr>
            <a:grpSpLocks/>
          </p:cNvGrpSpPr>
          <p:nvPr/>
        </p:nvGrpSpPr>
        <p:grpSpPr bwMode="auto">
          <a:xfrm rot="2674401">
            <a:off x="4658362" y="1800852"/>
            <a:ext cx="762000" cy="762000"/>
            <a:chOff x="2400" y="1584"/>
            <a:chExt cx="816" cy="813"/>
          </a:xfrm>
        </p:grpSpPr>
        <p:sp>
          <p:nvSpPr>
            <p:cNvPr id="3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" name="Group 11"/>
          <p:cNvGrpSpPr>
            <a:grpSpLocks/>
          </p:cNvGrpSpPr>
          <p:nvPr/>
        </p:nvGrpSpPr>
        <p:grpSpPr bwMode="auto">
          <a:xfrm rot="2734401">
            <a:off x="4658350" y="2086590"/>
            <a:ext cx="762000" cy="762000"/>
            <a:chOff x="2400" y="1584"/>
            <a:chExt cx="816" cy="813"/>
          </a:xfrm>
        </p:grpSpPr>
        <p:sp>
          <p:nvSpPr>
            <p:cNvPr id="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" name="Group 11"/>
          <p:cNvGrpSpPr>
            <a:grpSpLocks/>
          </p:cNvGrpSpPr>
          <p:nvPr/>
        </p:nvGrpSpPr>
        <p:grpSpPr bwMode="auto">
          <a:xfrm rot="18877948">
            <a:off x="6158564" y="1800854"/>
            <a:ext cx="762000" cy="762000"/>
            <a:chOff x="2400" y="1584"/>
            <a:chExt cx="816" cy="813"/>
          </a:xfrm>
        </p:grpSpPr>
        <p:sp>
          <p:nvSpPr>
            <p:cNvPr id="3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14282" y="3214686"/>
            <a:ext cx="3500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entury Schoolbook" pitchFamily="18" charset="0"/>
              </a:rPr>
              <a:t>Ответ:</a:t>
            </a:r>
          </a:p>
          <a:p>
            <a:endParaRPr lang="ru-RU" dirty="0"/>
          </a:p>
        </p:txBody>
      </p:sp>
      <p:grpSp>
        <p:nvGrpSpPr>
          <p:cNvPr id="102" name="Group 11"/>
          <p:cNvGrpSpPr>
            <a:grpSpLocks/>
          </p:cNvGrpSpPr>
          <p:nvPr/>
        </p:nvGrpSpPr>
        <p:grpSpPr bwMode="auto">
          <a:xfrm rot="18828739">
            <a:off x="2157932" y="4515393"/>
            <a:ext cx="762000" cy="762000"/>
            <a:chOff x="2400" y="1584"/>
            <a:chExt cx="816" cy="813"/>
          </a:xfrm>
        </p:grpSpPr>
        <p:sp>
          <p:nvSpPr>
            <p:cNvPr id="10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5" name="Group 11"/>
          <p:cNvGrpSpPr>
            <a:grpSpLocks/>
          </p:cNvGrpSpPr>
          <p:nvPr/>
        </p:nvGrpSpPr>
        <p:grpSpPr bwMode="auto">
          <a:xfrm rot="17899642">
            <a:off x="1349578" y="4492857"/>
            <a:ext cx="762000" cy="762000"/>
            <a:chOff x="2400" y="1584"/>
            <a:chExt cx="816" cy="813"/>
          </a:xfrm>
        </p:grpSpPr>
        <p:sp>
          <p:nvSpPr>
            <p:cNvPr id="10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8" name="Group 11"/>
          <p:cNvGrpSpPr>
            <a:grpSpLocks/>
          </p:cNvGrpSpPr>
          <p:nvPr/>
        </p:nvGrpSpPr>
        <p:grpSpPr bwMode="auto">
          <a:xfrm rot="18881602">
            <a:off x="2943857" y="4515501"/>
            <a:ext cx="762000" cy="762000"/>
            <a:chOff x="2400" y="1584"/>
            <a:chExt cx="816" cy="813"/>
          </a:xfrm>
        </p:grpSpPr>
        <p:sp>
          <p:nvSpPr>
            <p:cNvPr id="10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1" name="Group 11"/>
          <p:cNvGrpSpPr>
            <a:grpSpLocks/>
          </p:cNvGrpSpPr>
          <p:nvPr/>
        </p:nvGrpSpPr>
        <p:grpSpPr bwMode="auto">
          <a:xfrm rot="2670172">
            <a:off x="3086721" y="4444050"/>
            <a:ext cx="762000" cy="762000"/>
            <a:chOff x="2400" y="1584"/>
            <a:chExt cx="816" cy="813"/>
          </a:xfrm>
        </p:grpSpPr>
        <p:sp>
          <p:nvSpPr>
            <p:cNvPr id="11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4" name="Group 11"/>
          <p:cNvGrpSpPr>
            <a:grpSpLocks/>
          </p:cNvGrpSpPr>
          <p:nvPr/>
        </p:nvGrpSpPr>
        <p:grpSpPr bwMode="auto">
          <a:xfrm rot="17442611">
            <a:off x="3967737" y="4467812"/>
            <a:ext cx="762000" cy="762000"/>
            <a:chOff x="2400" y="1584"/>
            <a:chExt cx="816" cy="813"/>
          </a:xfrm>
        </p:grpSpPr>
        <p:sp>
          <p:nvSpPr>
            <p:cNvPr id="115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7" name="Group 11"/>
          <p:cNvGrpSpPr>
            <a:grpSpLocks/>
          </p:cNvGrpSpPr>
          <p:nvPr/>
        </p:nvGrpSpPr>
        <p:grpSpPr bwMode="auto">
          <a:xfrm rot="19897946">
            <a:off x="1691015" y="4491617"/>
            <a:ext cx="751727" cy="741380"/>
            <a:chOff x="2479" y="1573"/>
            <a:chExt cx="805" cy="791"/>
          </a:xfrm>
        </p:grpSpPr>
        <p:sp>
          <p:nvSpPr>
            <p:cNvPr id="118" name="AutoShape 12"/>
            <p:cNvSpPr>
              <a:spLocks noChangeArrowheads="1"/>
            </p:cNvSpPr>
            <p:nvPr/>
          </p:nvSpPr>
          <p:spPr bwMode="auto">
            <a:xfrm rot="201088">
              <a:off x="2479" y="1599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Oval 13"/>
            <p:cNvSpPr>
              <a:spLocks noChangeArrowheads="1"/>
            </p:cNvSpPr>
            <p:nvPr/>
          </p:nvSpPr>
          <p:spPr bwMode="auto">
            <a:xfrm>
              <a:off x="3188" y="1573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0" name="Group 11"/>
          <p:cNvGrpSpPr>
            <a:grpSpLocks/>
          </p:cNvGrpSpPr>
          <p:nvPr/>
        </p:nvGrpSpPr>
        <p:grpSpPr bwMode="auto">
          <a:xfrm rot="20255278">
            <a:off x="3954295" y="4454369"/>
            <a:ext cx="762000" cy="762000"/>
            <a:chOff x="2400" y="1584"/>
            <a:chExt cx="816" cy="813"/>
          </a:xfrm>
        </p:grpSpPr>
        <p:sp>
          <p:nvSpPr>
            <p:cNvPr id="121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" name="Group 11"/>
          <p:cNvGrpSpPr>
            <a:grpSpLocks/>
          </p:cNvGrpSpPr>
          <p:nvPr/>
        </p:nvGrpSpPr>
        <p:grpSpPr bwMode="auto">
          <a:xfrm rot="18833678">
            <a:off x="6087037" y="4372533"/>
            <a:ext cx="762000" cy="762000"/>
            <a:chOff x="2400" y="1584"/>
            <a:chExt cx="816" cy="813"/>
          </a:xfrm>
        </p:grpSpPr>
        <p:sp>
          <p:nvSpPr>
            <p:cNvPr id="124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6" name="Group 11"/>
          <p:cNvGrpSpPr>
            <a:grpSpLocks/>
          </p:cNvGrpSpPr>
          <p:nvPr/>
        </p:nvGrpSpPr>
        <p:grpSpPr bwMode="auto">
          <a:xfrm rot="18861082">
            <a:off x="5729912" y="4372599"/>
            <a:ext cx="762000" cy="762000"/>
            <a:chOff x="2400" y="1584"/>
            <a:chExt cx="816" cy="813"/>
          </a:xfrm>
        </p:grpSpPr>
        <p:sp>
          <p:nvSpPr>
            <p:cNvPr id="127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9" name="Group 11"/>
          <p:cNvGrpSpPr>
            <a:grpSpLocks/>
          </p:cNvGrpSpPr>
          <p:nvPr/>
        </p:nvGrpSpPr>
        <p:grpSpPr bwMode="auto">
          <a:xfrm rot="2674401">
            <a:off x="4872676" y="4372620"/>
            <a:ext cx="762000" cy="762000"/>
            <a:chOff x="2400" y="1584"/>
            <a:chExt cx="816" cy="813"/>
          </a:xfrm>
        </p:grpSpPr>
        <p:sp>
          <p:nvSpPr>
            <p:cNvPr id="130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2" name="Group 11"/>
          <p:cNvGrpSpPr>
            <a:grpSpLocks/>
          </p:cNvGrpSpPr>
          <p:nvPr/>
        </p:nvGrpSpPr>
        <p:grpSpPr bwMode="auto">
          <a:xfrm rot="2734401">
            <a:off x="4872664" y="4658358"/>
            <a:ext cx="762000" cy="762000"/>
            <a:chOff x="2400" y="1584"/>
            <a:chExt cx="816" cy="813"/>
          </a:xfrm>
        </p:grpSpPr>
        <p:sp>
          <p:nvSpPr>
            <p:cNvPr id="133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5" name="Group 11"/>
          <p:cNvGrpSpPr>
            <a:grpSpLocks/>
          </p:cNvGrpSpPr>
          <p:nvPr/>
        </p:nvGrpSpPr>
        <p:grpSpPr bwMode="auto">
          <a:xfrm rot="18877948">
            <a:off x="6372878" y="4372622"/>
            <a:ext cx="762000" cy="762000"/>
            <a:chOff x="2400" y="1584"/>
            <a:chExt cx="816" cy="813"/>
          </a:xfrm>
        </p:grpSpPr>
        <p:sp>
          <p:nvSpPr>
            <p:cNvPr id="136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8" name="Group 11"/>
          <p:cNvGrpSpPr>
            <a:grpSpLocks/>
          </p:cNvGrpSpPr>
          <p:nvPr/>
        </p:nvGrpSpPr>
        <p:grpSpPr bwMode="auto">
          <a:xfrm rot="18828739">
            <a:off x="2443683" y="4515395"/>
            <a:ext cx="762000" cy="762000"/>
            <a:chOff x="2400" y="1584"/>
            <a:chExt cx="816" cy="813"/>
          </a:xfrm>
        </p:grpSpPr>
        <p:sp>
          <p:nvSpPr>
            <p:cNvPr id="139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1" name="Group 11"/>
          <p:cNvGrpSpPr>
            <a:grpSpLocks/>
          </p:cNvGrpSpPr>
          <p:nvPr/>
        </p:nvGrpSpPr>
        <p:grpSpPr bwMode="auto">
          <a:xfrm rot="2734401">
            <a:off x="3086714" y="4729795"/>
            <a:ext cx="762000" cy="762000"/>
            <a:chOff x="2400" y="1584"/>
            <a:chExt cx="816" cy="813"/>
          </a:xfrm>
        </p:grpSpPr>
        <p:sp>
          <p:nvSpPr>
            <p:cNvPr id="142" name="AutoShape 12"/>
            <p:cNvSpPr>
              <a:spLocks noChangeArrowheads="1"/>
            </p:cNvSpPr>
            <p:nvPr/>
          </p:nvSpPr>
          <p:spPr bwMode="auto">
            <a:xfrm>
              <a:off x="2400" y="1632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3" name="Picture 5" descr="j043441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1142984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1" grpId="0"/>
    </p:bldLst>
  </p:timing>
</p:sld>
</file>

<file path=ppt/theme/theme1.xml><?xml version="1.0" encoding="utf-8"?>
<a:theme xmlns:a="http://schemas.openxmlformats.org/drawingml/2006/main" name="римские равенств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римские равенства</Template>
  <TotalTime>260</TotalTime>
  <Words>307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римские равенства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ddf</cp:lastModifiedBy>
  <cp:revision>29</cp:revision>
  <dcterms:created xsi:type="dcterms:W3CDTF">2010-07-21T11:36:31Z</dcterms:created>
  <dcterms:modified xsi:type="dcterms:W3CDTF">2011-08-16T07:04:50Z</dcterms:modified>
</cp:coreProperties>
</file>