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74" r:id="rId11"/>
    <p:sldId id="268" r:id="rId12"/>
    <p:sldId id="269" r:id="rId13"/>
    <p:sldId id="270" r:id="rId14"/>
    <p:sldId id="271" r:id="rId15"/>
    <p:sldId id="272" r:id="rId16"/>
    <p:sldId id="273" r:id="rId17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46" d="100"/>
          <a:sy n="46" d="100"/>
        </p:scale>
        <p:origin x="-2310" y="-9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8067D-52D2-4F2D-8A07-554629D1ACBE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6B419-2F22-4C30-913E-E0B5A722A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2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7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4FC5F-BA47-4B40-835E-B7B600D2F11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98507-8EA7-44CE-B14B-13E9F0EA2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0c988404d3b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 rot="5400000">
            <a:off x="-1523999" y="1524005"/>
            <a:ext cx="9906001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0688" y="2144690"/>
            <a:ext cx="57606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381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eeskneesCTT" pitchFamily="2" charset="0"/>
              </a:rPr>
              <a:t>Сборник </a:t>
            </a:r>
          </a:p>
          <a:p>
            <a:endParaRPr lang="ru-RU" sz="4000" b="1" dirty="0" smtClean="0">
              <a:ln w="381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eeskneesCTT" pitchFamily="2" charset="0"/>
            </a:endParaRPr>
          </a:p>
          <a:p>
            <a:endParaRPr lang="ru-RU" sz="4000" b="1" dirty="0" smtClean="0">
              <a:ln w="381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eeskneesCTT" pitchFamily="2" charset="0"/>
            </a:endParaRPr>
          </a:p>
          <a:p>
            <a:pPr algn="ctr"/>
            <a:r>
              <a:rPr lang="ru-RU" sz="4000" b="1" dirty="0" smtClean="0">
                <a:ln w="381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eeskneesCTT" pitchFamily="2" charset="0"/>
              </a:rPr>
              <a:t>«пословицы</a:t>
            </a:r>
          </a:p>
          <a:p>
            <a:pPr algn="ctr"/>
            <a:r>
              <a:rPr lang="ru-RU" sz="4000" b="1" dirty="0" smtClean="0">
                <a:ln w="381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eeskneesCTT" pitchFamily="2" charset="0"/>
              </a:rPr>
              <a:t> и  поговорки  о труде  разных</a:t>
            </a:r>
          </a:p>
          <a:p>
            <a:pPr algn="ctr"/>
            <a:r>
              <a:rPr lang="ru-RU" sz="4000" b="1" dirty="0" smtClean="0">
                <a:ln w="381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eeskneesCTT" pitchFamily="2" charset="0"/>
              </a:rPr>
              <a:t>Народов  мира»</a:t>
            </a:r>
            <a:endParaRPr lang="ru-RU" sz="4000" b="1" dirty="0">
              <a:ln w="381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eskneesCTT" pitchFamily="2" charset="0"/>
            </a:endParaRPr>
          </a:p>
        </p:txBody>
      </p:sp>
      <p:pic>
        <p:nvPicPr>
          <p:cNvPr id="4" name="Рисунок 3" descr="печать-кругла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7032" y="7048500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5" y="1501146"/>
            <a:ext cx="995171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32656" y="5119961"/>
            <a:ext cx="6858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672" y="488504"/>
            <a:ext cx="5976664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656" y="0"/>
            <a:ext cx="6120680" cy="837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12725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spc="50" dirty="0" smtClean="0">
                <a:ln w="381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  <a:cs typeface="Times New Roman" pitchFamily="18" charset="0"/>
              </a:rPr>
              <a:t>Таджикские   пословицы</a:t>
            </a:r>
            <a:endParaRPr lang="ru-RU" sz="2800" b="1" spc="50" dirty="0">
              <a:ln w="381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eeskneesCTT" pitchFamily="2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80" y="1064568"/>
            <a:ext cx="5688632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040" y="1064568"/>
            <a:ext cx="6268960" cy="8402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Один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добытый опыт важнее семи мудрых поучений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деле и разум явится.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Легким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делается все то, к чему приложишь старанье.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знахарь, ни Бог, ни слуга Бога - нам не подмога.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ударов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игольщика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сравнятся с одним ударом кузнеца.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Сильному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человеку стыдно бояться работы.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Металл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огне, человек в труде познается.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Лучше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день подумать, чем целую неделю трудиться впустую.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Начало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работы может голову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расколоть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Терпение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победа - два старинных друга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Дело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сделал тот, кто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кончил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Работа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поле кипит - лентяй от боли кряхтит, готов плов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лентяй здоров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Пока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нет топора, дрова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отдыхают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Сип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жалей, работай и не плачь, для нас, людей,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работа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лучший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врач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Летом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постараешься — зимой поешь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Обещал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 сделай, дал слово — выполни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каждый камень - свой молот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Косит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траву, сидя на верблюде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умелой руки все работы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легки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/>
              <a:t> Себя </a:t>
            </a:r>
            <a:r>
              <a:rPr lang="ru-RU" sz="1600" dirty="0"/>
              <a:t>ругай, а не солнце за то, что сад твой так и не зацвел.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3296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5" y="1501146"/>
            <a:ext cx="995171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32656" y="5119961"/>
            <a:ext cx="6858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672" y="488504"/>
            <a:ext cx="5976664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1079" y="272480"/>
            <a:ext cx="531748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12725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spc="50" dirty="0" smtClean="0">
                <a:ln w="381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  <a:cs typeface="Times New Roman" pitchFamily="18" charset="0"/>
              </a:rPr>
              <a:t>Китайские  пословицы</a:t>
            </a:r>
            <a:endParaRPr lang="ru-RU" sz="2800" b="1" spc="50" dirty="0">
              <a:ln w="381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eeskneesCTT" pitchFamily="2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656" y="1352600"/>
            <a:ext cx="612068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Один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человек роет колодец, тысяча людей пьют воду.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Каждый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день идешь - не бойся сотен тысяч ли, все время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работаешь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не бойся сотен тысяч дел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Когда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человек трудолюбив, то и земля не ленится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Хочешь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сделать работу - сначала наточи инструменты.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искусств не стоят совершенства в одном искусстве.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Одну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торговлю ведут двояко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Неторопливая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работа указывает на искусного мастера.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пройдешь через дело - не станешь умнее.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бойся, если люди не приглашают; бойся, если мастерство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несовершенно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всем деле надо трижды подумать.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Мастеру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сказали: "Ученики тебя не боятся". Он ответил: "Я тоже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их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боюсь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Упорный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труд рождает мастера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молодости не научишься работать - в старости останешься с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пустыми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руками.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Трудолюбие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ценное дерево.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осень зимних дел не переделаешь.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Начинать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всякое дело легко, завершить его трудно.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Хочешь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чтобы были полны закрома - вставай с криком петуха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85237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10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5" y="1501146"/>
            <a:ext cx="995171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32656" y="5119961"/>
            <a:ext cx="6858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672" y="488504"/>
            <a:ext cx="5976664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672" y="344488"/>
            <a:ext cx="6120680" cy="11264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Хочешь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чтобы были полны закрома - вставай с криком петуха.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Усердным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трудом всё получишь, а лениться будешь - всё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потеряешь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бойся труда, бойся болтовни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Чем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полагаться на златую гору, полагайся на свои руки.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Чтобы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овладеть высоким мастерством, надо много трудиться.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Когда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пьёшь воду, не забывай тех, кто вырыл колодец.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Искусство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стрелка зависит не только от лука.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Тот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кто работать умеет, всегда деньги имеет.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Кушать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легко, готовить трудно; испортить дело легко, поправить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трудно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зарабатывать, да есть - так и гора опустеет.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Мудрец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который всё видел, не стоит человека, который сделал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всего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одну вещь своими руками.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Хочешь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поесть досыта - поработай до пота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Мастерство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совершенствуется трудолюбием, а утрачивается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праздностью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Была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бы твёрдая воля - и гора превратиться в поле.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Жить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счет неба - дело ненадёжное, жить за счет собственных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рук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дело верное.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Работа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смелого боится.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Сидя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можно проесть и золотые горы.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Работающий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дурень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полезнее отдыхающего мудреца.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один день не сиди сложа руки.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093296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5" y="1501146"/>
            <a:ext cx="995171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32656" y="5119961"/>
            <a:ext cx="6858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672" y="488504"/>
            <a:ext cx="5976664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4664" y="488504"/>
            <a:ext cx="6120680" cy="10525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зарабатывать, да есть - так и гора опустеет.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сколько прольёшь пота - на столько и каши съешь.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Ударь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кремнем о кремень - и добудешь огонь, не ударишь - не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получишь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дыма.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долго точить кусок железа, из него и иглу можно сделать.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праздников, которые не кончались бы.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Лучше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если не было и появилось, чем было, да исчезло.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поднимешься на высокую гору — не узнаешь ровного места.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бойся медлить, бойся остановиться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корни сорняка не будут удалены во время прополки,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сорняки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вырастут снова когда подует весенний ветер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Два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человека вместе трудятся — кто из них светел, а кто темен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должен ловить мышей, крестьянин - работать в поле,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руководитель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руководить, но все должны выполнять свои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функции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 знанием дела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Бойся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что лентяй не будет пахать, а что желтая земля не будет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родить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бойся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молодости бродил без дела, взрослым мечтает клад отрыть,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старость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придет - в монахи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пойдет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Цветок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распустится — плод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завяжется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тучи дождя не будет, без людей дело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сделается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Деньги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нажитые на торговле - на тридцать лет; деньги,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заработанные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потом и кровью - на сотни тысяч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лет.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093296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5" y="1501146"/>
            <a:ext cx="995171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32656" y="5119961"/>
            <a:ext cx="6858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672" y="488504"/>
            <a:ext cx="5976664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656" y="0"/>
            <a:ext cx="6120680" cy="837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12725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spc="50" dirty="0" smtClean="0">
                <a:ln w="381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  <a:cs typeface="Times New Roman" pitchFamily="18" charset="0"/>
              </a:rPr>
              <a:t>Вьетнамские  пословицы</a:t>
            </a:r>
            <a:endParaRPr lang="ru-RU" sz="2800" b="1" spc="50" dirty="0">
              <a:ln w="381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eeskneesCTT" pitchFamily="2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80" y="1064568"/>
            <a:ext cx="5688632" cy="904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Только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упорный может устоять против ветра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Старая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раковина жемчуг дает.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Сотня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советов не заменит пары опытных рук.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Делай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коромысло себе по плечу.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Все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трудно лишь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сначала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работаешь - голодно, а возьмешься за работу - ломота в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костях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Поспешишь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проку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будет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Сказать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легко, да делать,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трудно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Возить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дрова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лес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Поспешишь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проку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будет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Пчела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делает мед, но не ест его, ласточка вьет гнездо, но не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живет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нем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Кишеть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как муравьи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траве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Все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трудно лишь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сначала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отправился в путь - не возвращайся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полдороги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Глупостью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прокормишься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затеял большое дело - не останавливайся перед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расходами.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Стоило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одному мост построить, как и другой взялся за дело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спишь днем – не станешь богатым, если пьешь много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вина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не станешь знатным.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3296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5" y="1501146"/>
            <a:ext cx="995171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32656" y="5119961"/>
            <a:ext cx="6858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672" y="488504"/>
            <a:ext cx="5976664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656" y="0"/>
            <a:ext cx="6120680" cy="837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12725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spc="50" dirty="0" smtClean="0">
                <a:ln w="381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  <a:cs typeface="Times New Roman" pitchFamily="18" charset="0"/>
              </a:rPr>
              <a:t>Таджикские   пословицы</a:t>
            </a:r>
            <a:endParaRPr lang="ru-RU" sz="2800" b="1" spc="50" dirty="0">
              <a:ln w="381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eeskneesCTT" pitchFamily="2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80" y="1064568"/>
            <a:ext cx="5688632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040" y="1064568"/>
            <a:ext cx="6268960" cy="8402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Один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добытый опыт важнее семи мудрых поучений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деле и разум явится.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Легким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делается все то, к чему приложишь старанье.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знахарь, ни Бог, ни слуга Бога - нам не подмога.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ударов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игольщика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сравнятся с одним ударом кузнеца.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Сильному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человеку стыдно бояться работы.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Металл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огне, человек в труде познается.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Лучше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день подумать, чем целую неделю трудиться впустую.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Начало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работы может голову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расколоть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Терпение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победа - два старинных друга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Дело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сделал тот, кто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кончил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Работа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поле кипит - лентяй от боли кряхтит, готов плов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лентяй здоров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Пока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нет топора, дрова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отдыхают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Сип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жалей, работай и не плачь, для нас, людей,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работа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лучший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врач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Летом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постараешься — зимой поешь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Обещал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 сделай, дал слово — выполни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каждый камень - свой молот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Косит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траву, сидя на верблюде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умелой руки все работы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легки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/>
              <a:t> Себя </a:t>
            </a:r>
            <a:r>
              <a:rPr lang="ru-RU" sz="1600" dirty="0"/>
              <a:t>ругай, а не солнце за то, что сад твой так и не зацвел.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3296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5" y="1501146"/>
            <a:ext cx="995171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32656" y="5119961"/>
            <a:ext cx="6858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672" y="488504"/>
            <a:ext cx="5976664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656" y="0"/>
            <a:ext cx="6120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12725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spc="50" dirty="0" smtClean="0">
                <a:ln w="381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  <a:cs typeface="Times New Roman" pitchFamily="18" charset="0"/>
              </a:rPr>
              <a:t>японские   пословицы</a:t>
            </a:r>
            <a:endParaRPr lang="ru-RU" sz="2800" b="1" spc="50" dirty="0">
              <a:ln w="381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eeskneesCTT" pitchFamily="2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80" y="1064568"/>
            <a:ext cx="5688632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2696" y="992560"/>
            <a:ext cx="5400600" cy="9664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Хорошему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мастеру любой материал хорош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Человек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хорошо делает то, что любит.</a:t>
            </a: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Чем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заниматься поэзией, возделывай лучше рисовые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поля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Долгий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опыт ценнее черепахового панциря.</a:t>
            </a: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Мастерство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познается в сравнении с бездарностью.</a:t>
            </a: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Работающей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мельнице некогда замерзать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молись, а трудись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Более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важно умение, а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сила</a:t>
            </a: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Богатство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знатность, полученные нечестным путем,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20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исчезают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как облако.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Бездельник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болтлив.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Даже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умелые руки воду проливают.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Говорить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легко — делать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трудно</a:t>
            </a: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рано встает, того удача ведет.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плохому кузнецу случается выковать хороший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меч</a:t>
            </a:r>
          </a:p>
          <a:p>
            <a:pPr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 мастера бывают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промахи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093296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14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0c988404d3b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 rot="5400000">
            <a:off x="-1523999" y="1524005"/>
            <a:ext cx="9906001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6672" y="1352602"/>
            <a:ext cx="5832648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Агаркова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Е. А.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Пословицы и поговорки о труде разных народов мира.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Пособие для детей  и родителей, воспитателей.- Прокопьевск: МКОУ «Детский дом №6», 2012. – 14 с.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Сборник пословиц и поговорок о труде может оказаться полезным для детей младшего, среднего, старшего школьного возраста. Они начинают знакомиться с фольклором о труде.  А родителям пословицы помогут обогатить литературный  язык,  придать ему особую выразительность и простоту..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Педагоги могут использовать в качестве художественного слова, эпитетов, в организации занятий.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1" y="1546853"/>
            <a:ext cx="995171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84784" y="70452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381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eeskneesCTT" pitchFamily="2" charset="0"/>
              </a:rPr>
              <a:t>содержание</a:t>
            </a:r>
            <a:endParaRPr lang="ru-RU" sz="2800" dirty="0">
              <a:ln w="381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latin typeface="BeeskneesCTT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672" y="2072680"/>
            <a:ext cx="59046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</a:t>
            </a:r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1.  От автора.</a:t>
            </a:r>
          </a:p>
          <a:p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                                                                    </a:t>
            </a:r>
            <a:r>
              <a:rPr lang="ru-RU" sz="2400" b="1" spc="50" dirty="0">
                <a:ln w="2857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spc="50" dirty="0" smtClean="0">
                <a:ln w="2857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</a:t>
            </a:r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                                                              </a:t>
            </a:r>
          </a:p>
          <a:p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2.  Русские пословицы.</a:t>
            </a:r>
            <a:r>
              <a:rPr lang="ru-RU" sz="2400" b="1" spc="50" dirty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</a:t>
            </a:r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   </a:t>
            </a:r>
          </a:p>
          <a:p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                                                                    </a:t>
            </a:r>
            <a:r>
              <a:rPr lang="ru-RU" sz="2400" b="1" spc="50" dirty="0" smtClean="0">
                <a:ln w="2857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spc="50" dirty="0" smtClean="0">
                <a:ln w="2857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</a:t>
            </a:r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                                                              </a:t>
            </a:r>
          </a:p>
          <a:p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3.  Таджикские пословицы.</a:t>
            </a:r>
          </a:p>
          <a:p>
            <a:r>
              <a:rPr lang="ru-RU" sz="2400" b="1" spc="50" dirty="0" smtClean="0">
                <a:ln w="2857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                                                                    </a:t>
            </a:r>
            <a:r>
              <a:rPr lang="ru-RU" sz="2400" b="1" spc="50" dirty="0" smtClean="0">
                <a:ln w="2857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9</a:t>
            </a:r>
            <a:endParaRPr lang="ru-RU" sz="2400" b="1" spc="50" dirty="0" smtClean="0">
              <a:ln w="28575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eeskneesCTT" pitchFamily="2" charset="0"/>
            </a:endParaRPr>
          </a:p>
          <a:p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4.  Китайские пословицы.</a:t>
            </a:r>
          </a:p>
          <a:p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                                                                   </a:t>
            </a:r>
            <a:r>
              <a:rPr lang="ru-RU" sz="2400" b="1" spc="50" dirty="0" smtClean="0">
                <a:ln w="2857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5.  Вьетнамские пословицы.</a:t>
            </a:r>
          </a:p>
          <a:p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                                                                   </a:t>
            </a:r>
            <a:r>
              <a:rPr lang="ru-RU" sz="2400" b="1" spc="50" dirty="0" smtClean="0">
                <a:ln w="2857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13</a:t>
            </a:r>
          </a:p>
          <a:p>
            <a:r>
              <a:rPr lang="ru-RU" sz="2400" b="1" spc="50" dirty="0" smtClean="0">
                <a:ln w="28575" cmpd="sng">
                  <a:solidFill>
                    <a:srgbClr val="FF66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</a:rPr>
              <a:t> 6.  Японские пословицы.</a:t>
            </a:r>
          </a:p>
          <a:p>
            <a:r>
              <a:rPr lang="ru-RU" sz="2400" b="1" spc="50" dirty="0">
                <a:ln w="2857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smtClean="0">
                <a:ln w="2857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14</a:t>
            </a:r>
          </a:p>
          <a:p>
            <a:endParaRPr lang="ru-RU" sz="2400" b="1" spc="50" dirty="0" smtClean="0">
              <a:ln w="28575" cmpd="sng">
                <a:solidFill>
                  <a:srgbClr val="FF6600"/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eeskneesCTT" pitchFamily="2" charset="0"/>
            </a:endParaRPr>
          </a:p>
          <a:p>
            <a:endParaRPr lang="ru-RU" sz="2400" b="1" spc="50" dirty="0">
              <a:ln w="127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eeskneesCT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1" y="1546853"/>
            <a:ext cx="9951710" cy="6857999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76672" y="0"/>
            <a:ext cx="6120680" cy="102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Пословицы и поговорки – особый вид творчества русского народа. </a:t>
            </a:r>
          </a:p>
          <a:p>
            <a:pPr lvl="0" indent="212725"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протяжении веков, передаваясь из поколения в поколение, они отшлифовывали свою выразительность,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художественную силу.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212725"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Обычно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проводится резкой границы между пословицей и близкой к ней разновидностью народных изречений – поговоркой. Попытка сформулировать отличие пословицы и поговорки была сделана Н.А. Добролюбовым, который пословицы определял как «правило народной мудрости в нескольких словах», а поговорки – «удачно схваченное изображение предмета, его характеристика, которая потом осталась за ним навсегда и прилагается к целому ряду однородных предметов… народные пословицы и поговорки… служат отражением народного ума, характера, верований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пословицах и поговорках с особой силой сказалась выразительность русского языка.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12725"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Пословица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поговорка – неотъемлемая часть живой народной речи, устного народного творчества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dirty="0"/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Русская пословица создает образ, который не навязывает вывод, а сам наводит на заключение. Меткий образ в пословице оформлен в четкую сжатую форму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212725"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212725"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85237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1" y="1546853"/>
            <a:ext cx="9951710" cy="6857999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04664" y="0"/>
            <a:ext cx="6120680" cy="837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12725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spc="50" dirty="0" smtClean="0">
                <a:ln w="381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eeskneesCTT" pitchFamily="2" charset="0"/>
                <a:cs typeface="Times New Roman" pitchFamily="18" charset="0"/>
              </a:rPr>
              <a:t>Русские   пословицы</a:t>
            </a:r>
            <a:endParaRPr lang="ru-RU" sz="2800" b="1" spc="50" dirty="0">
              <a:ln w="381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eeskneesCTT" pitchFamily="2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76672" y="992560"/>
            <a:ext cx="6381328" cy="94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Терпение и труд все перетрут.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разгрызешь ореха, так не съешь и ядра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Баба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пекла пироги на дрожжах, а вынимала их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вожжах.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Терпя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в люди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выходят.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Вразумись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здраво, начни рано, исполни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прилежно!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Хорошему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мастеру любой материал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хорош.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ремеслом и увечный хлеба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добудет.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молитвой в устах, с работой в руках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 знает, тем и хлеб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добывает.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Скучен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день до вечера, коли делать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нечего.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Всякая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работа мастера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хвалит.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ударишь в дудку - не налетит и перепел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Поживешь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увидишь, да и мне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скажешь.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Чем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больше ездить, тем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терней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дорожка.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Волку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зима за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обычай.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Хоть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корку глодать, да не пенья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ломать.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запинкой да мужичок с заминкой не надорвутся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всякое ремесло 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злыдням.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ключом бьет, а жнец свое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берет.</a:t>
            </a:r>
          </a:p>
          <a:p>
            <a:pPr marL="0" marR="0" lvl="0" indent="476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Ø"/>
              <a:tabLst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Столяры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да плотники от Бога прокляты; за то их прокляли,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что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много лесу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перевели.</a:t>
            </a:r>
          </a:p>
          <a:p>
            <a:pPr>
              <a:lnSpc>
                <a:spcPct val="150000"/>
              </a:lnSpc>
              <a:buClr>
                <a:srgbClr val="FF33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Попытка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шутка, а спрос не беда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33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Старая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кобыла борозды не портит.</a:t>
            </a:r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5237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5" y="1546857"/>
            <a:ext cx="995171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76672" y="416496"/>
            <a:ext cx="6381328" cy="1301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одного дерева икона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лопата.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кузнеца руки золотые, а у певца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слова.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ворон не каркнет мимо (т.е. опытен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Отчего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кот гладок? - Поел да и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бок.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Отведаешь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сам, поверишь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нам.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Сажает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печь хлебы, как пышки, а вынимает, как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крышки.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медведь костоправ, 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самоучка.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Посеяно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лукошко, там и выросло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немножко.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Муравей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по себе ношу тащит, да никто спасибо ему не молвит;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а   пчела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 искорке носит, да Богу и людям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угождает.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Бей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сороку и ворону, добьешься и до белого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лебедя.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худое ремесло, кто умеет сделать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весло.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отрубишь дубка, не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надсадя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пупка.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Муравей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велик, а горы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копает.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добрых рук ничего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уходит.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Поживи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наше да пожуй каши, тогда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узнаешь.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худое ремесло, кто умеет сделать и весло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Мастерства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плечами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носят.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терт, не мят - не будет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калач.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Проголодается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так сам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догадается.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Живой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без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промысла.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рано встает, тому Бог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подает.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семи печей хлебы едал (т.е. опытен.)</a:t>
            </a: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85237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5" y="1546857"/>
            <a:ext cx="995171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04664" y="416496"/>
            <a:ext cx="6858000" cy="1375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море бывал, тот лужи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боится.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гляди на дело, гляди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отделку!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 трын-трава, все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щавель-дудка.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Люблю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сивка за обычай: кряхтит, 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везет.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Бог руки, а веревки сам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вей!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мизгирь (паук), из себя нитку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тянет.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Боже, все самому уметь, да не все самому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делать!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Легко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добыто, легко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прожито.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Всякий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спляшет, да не как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скоморох.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конь борозды не портит. Старый конь мимо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ступит.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верхом, где пешком, а где и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карачках.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Сер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мужичок, да сердит на работу. И серо, да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сбойливо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острую косу много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сенокосу.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Голосом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пляшет, а ногами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бежит, тот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догоняет.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ремесло, что к черту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занесло.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работы не будешь богат, а будешь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горбат.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Каков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строитель, такова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обитель!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 песку веревки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вьет.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Бога уповай, а без дела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бывай!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Бывалые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людях говорят, небывалые дома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сидят.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Золото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в золото, не побыв под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молотом. 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первый снег на голову. Соколу лес не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диво.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Жарко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ковать, холодно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торговать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85237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5" y="1546857"/>
            <a:ext cx="995171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32656" y="5119961"/>
            <a:ext cx="6858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672" y="416496"/>
            <a:ext cx="5976664" cy="13803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Станешь лениться, будешь с сумой волочиться.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Журавль ходит по болоту, нанимается в работу.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Такое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ремесло, что к черту занесло.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Золото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в золото, не побыв под молотом.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Сеют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плачут, молотят - скачут.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 дорого, что красного золота, а дорого, что доброго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мастерства.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Дело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мастера боится (а иной мастер дела боится.)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Иной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стреляет редко, да попадает метко.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Был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бы ловец, а ружье будет. На ловца и зверь бежит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бравшись за топор, избы не срубишь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Тот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господин, кто все может сделать один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Ремесло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коромысло, плеч не оттянет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Век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играет, а ладов не знает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Легче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руками работать, чем головой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спрашивай урожаю, а паши да молись Богу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один раз дерева не срубишь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Старого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волка в тенета не загонишь.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Дай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всякому делу перебродить на своих дрожжах.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трудов праведных не нажить палат каменных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людям радеешь, то и сам добудешь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мастерством люди не родятся, а добытым ремеслом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гордятся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Усердная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мышь и доску прогрызет. </a:t>
            </a:r>
          </a:p>
          <a:p>
            <a:pPr>
              <a:lnSpc>
                <a:spcPct val="150000"/>
              </a:lnSpc>
            </a:pPr>
            <a:endParaRPr lang="ru-RU" sz="1600" dirty="0"/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5237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c60e4e10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546855" y="1546857"/>
            <a:ext cx="9951710" cy="685799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8020272" y="92333"/>
            <a:ext cx="687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32656" y="5119961"/>
            <a:ext cx="6858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indent="47625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672" y="488504"/>
            <a:ext cx="5976664" cy="9925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Послал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Бог работу, да отнял черт охоту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гладко стружит, и стружки кудрявы.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Ранняя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птичка носок прочищает, а поздняя глаза продирает.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без ума, так и не без промысла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Добрый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портной с запасом шьет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Топор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своего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дорубится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Принялся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дело, как вошь за тело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Умудряет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Бог слепца, а черт кузнеца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спрашивай старого, спрашивай бывалого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боги горшки обжигают.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труды любит.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труде рождаются герои.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труда и отдых не сладок.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труду и доход.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ленись за плужком - будешь с пирожком.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Пчела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трудится - для Бога свеча пригодится.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рабочее время - язык на засов.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Трудовая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денежка плотно лежит, чужая ребром торчит.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умел шить золотом, так бей молотом.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швец, и жнец, и на дуде игрец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Новый работник даже льва может убить.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Смотреть на цветы легко, вышивать их трудно.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охотой можно и в камень гвоздь забить.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6600"/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5237" y="9273480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2662</Words>
  <Application>Microsoft Office PowerPoint</Application>
  <PresentationFormat>Лист A4 (210x297 мм)</PresentationFormat>
  <Paragraphs>486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punsh.at.ua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Vladimir aka punsh</dc:creator>
  <cp:lastModifiedBy>Metod-kopilka.ru</cp:lastModifiedBy>
  <cp:revision>63</cp:revision>
  <dcterms:created xsi:type="dcterms:W3CDTF">2012-09-29T04:32:05Z</dcterms:created>
  <dcterms:modified xsi:type="dcterms:W3CDTF">2013-02-13T17:13:44Z</dcterms:modified>
</cp:coreProperties>
</file>