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58" r:id="rId5"/>
    <p:sldId id="275" r:id="rId6"/>
    <p:sldId id="259" r:id="rId7"/>
    <p:sldId id="276" r:id="rId8"/>
    <p:sldId id="261" r:id="rId9"/>
    <p:sldId id="277" r:id="rId10"/>
    <p:sldId id="262" r:id="rId11"/>
    <p:sldId id="278" r:id="rId12"/>
    <p:sldId id="263" r:id="rId13"/>
    <p:sldId id="279" r:id="rId14"/>
    <p:sldId id="264" r:id="rId15"/>
    <p:sldId id="280" r:id="rId16"/>
    <p:sldId id="265" r:id="rId17"/>
    <p:sldId id="266" r:id="rId18"/>
    <p:sldId id="281" r:id="rId19"/>
    <p:sldId id="267" r:id="rId20"/>
    <p:sldId id="282" r:id="rId21"/>
    <p:sldId id="273" r:id="rId22"/>
    <p:sldId id="289" r:id="rId23"/>
    <p:sldId id="285" r:id="rId24"/>
    <p:sldId id="268" r:id="rId25"/>
    <p:sldId id="270" r:id="rId26"/>
    <p:sldId id="286" r:id="rId27"/>
    <p:sldId id="271" r:id="rId28"/>
    <p:sldId id="287" r:id="rId29"/>
    <p:sldId id="272" r:id="rId30"/>
    <p:sldId id="288" r:id="rId31"/>
    <p:sldId id="290" r:id="rId32"/>
    <p:sldId id="260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BF3C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57B1-B642-4344-85AC-F8A462C8A79E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D401-4B49-4609-87E0-1B54B8CCCD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57B1-B642-4344-85AC-F8A462C8A79E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D401-4B49-4609-87E0-1B54B8CCCD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57B1-B642-4344-85AC-F8A462C8A79E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D401-4B49-4609-87E0-1B54B8CCCD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57B1-B642-4344-85AC-F8A462C8A79E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D401-4B49-4609-87E0-1B54B8CCCD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57B1-B642-4344-85AC-F8A462C8A79E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D401-4B49-4609-87E0-1B54B8CCCD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57B1-B642-4344-85AC-F8A462C8A79E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D401-4B49-4609-87E0-1B54B8CCCD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57B1-B642-4344-85AC-F8A462C8A79E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D401-4B49-4609-87E0-1B54B8CCCD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57B1-B642-4344-85AC-F8A462C8A79E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D401-4B49-4609-87E0-1B54B8CCCD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57B1-B642-4344-85AC-F8A462C8A79E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D401-4B49-4609-87E0-1B54B8CCCD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57B1-B642-4344-85AC-F8A462C8A79E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D401-4B49-4609-87E0-1B54B8CCCD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57B1-B642-4344-85AC-F8A462C8A79E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D401-4B49-4609-87E0-1B54B8CCCD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657B1-B642-4344-85AC-F8A462C8A79E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DD401-4B49-4609-87E0-1B54B8CCCD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nearyou.ru/kbrullov/0Last0.html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nearyou.ru/kbrullov/0Last0.html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nearyou.ru/polenov/t78dvor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nearyou.ru/polenov/t78dvor.html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nearyou.ru/vasilev/t72lug.html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nearyou.ru/vasilev/t72lug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nearyou.ru/perov/t71ohotn.html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nearyou.ru/perov/t71ohotn.html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nearyou.ru/repin/t84vernpp.html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nearyou.ru/repin/t84vernpp.html" TargetMode="Externa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earyou.ru/repin/t84vern.html" TargetMode="External"/><Relationship Id="rId13" Type="http://schemas.openxmlformats.org/officeDocument/2006/relationships/hyperlink" Target="http://nearyou.ru/fedotov/0fedotov.html" TargetMode="External"/><Relationship Id="rId3" Type="http://schemas.openxmlformats.org/officeDocument/2006/relationships/hyperlink" Target="http://www.nearyou.ru/100kartin/100karrt_47.html" TargetMode="External"/><Relationship Id="rId7" Type="http://schemas.openxmlformats.org/officeDocument/2006/relationships/hyperlink" Target="http://www.nearyou.ru/perov/t71ohot_shed.html" TargetMode="External"/><Relationship Id="rId12" Type="http://schemas.openxmlformats.org/officeDocument/2006/relationships/hyperlink" Target="http://www.nikastihi.ru/forum/index.php?PHPSESSID=0b51cab6c5f7a7ab2d3ce8252a4bad6e&amp;topic=21290.msg269696" TargetMode="External"/><Relationship Id="rId2" Type="http://schemas.openxmlformats.org/officeDocument/2006/relationships/hyperlink" Target="http://www.staratel.com/pictures/picasso/pic167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nearyou.ru/vasilev/tottep.html" TargetMode="External"/><Relationship Id="rId11" Type="http://schemas.openxmlformats.org/officeDocument/2006/relationships/hyperlink" Target="http://www.publiclibrary.ru/readers/beauty/painting-Serov-devocka-s-persikami.htm" TargetMode="External"/><Relationship Id="rId5" Type="http://schemas.openxmlformats.org/officeDocument/2006/relationships/hyperlink" Target="http://nearyou.ru/vvasnetsov/tbogat98.html" TargetMode="External"/><Relationship Id="rId10" Type="http://schemas.openxmlformats.org/officeDocument/2006/relationships/hyperlink" Target="http://paintingart.ru/gallery/savrasov-ak/9560.html" TargetMode="External"/><Relationship Id="rId4" Type="http://schemas.openxmlformats.org/officeDocument/2006/relationships/hyperlink" Target="http://nearyou.ru/fedotov/46kav.html" TargetMode="External"/><Relationship Id="rId9" Type="http://schemas.openxmlformats.org/officeDocument/2006/relationships/hyperlink" Target="http://smallbay.ru/artrussia/vrubel_zarevna-lebed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4" name="Picture 10" descr="http://dreamworlds.ru/uploads/posts/2010-04/thumbs/1271748002_317-n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3"/>
            <a:ext cx="8424936" cy="612336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9952" y="1556792"/>
            <a:ext cx="4536504" cy="2667786"/>
          </a:xfrm>
        </p:spPr>
        <p:txBody>
          <a:bodyPr>
            <a:noAutofit/>
          </a:bodyPr>
          <a:lstStyle/>
          <a:p>
            <a:pPr algn="r"/>
            <a:r>
              <a:rPr lang="ru-RU" sz="7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Зазеркалье </a:t>
            </a:r>
            <a:br>
              <a:rPr lang="ru-RU" sz="7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  мире искусства</a:t>
            </a:r>
            <a:endParaRPr lang="ru-RU" sz="72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5661248"/>
            <a:ext cx="6400800" cy="864096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Дорохова Наталья Владимировна учитель ИЗО МОУ Лахколампинская СОШ</a:t>
            </a:r>
            <a:endParaRPr lang="ru-RU" sz="18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nearyou.ru/vasilev/totte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613" y="1700808"/>
            <a:ext cx="8332098" cy="417646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23728" y="692696"/>
            <a:ext cx="54296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Васильев Ф.А. «Оттепель»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nearyou.ru/vvasnetsov/tbogat98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1B1718"/>
              </a:clrFrom>
              <a:clrTo>
                <a:srgbClr val="1B1718">
                  <a:alpha val="0"/>
                </a:srgbClr>
              </a:clrTo>
            </a:clrChange>
            <a:biLevel thresh="50000"/>
          </a:blip>
          <a:srcRect/>
          <a:stretch>
            <a:fillRect/>
          </a:stretch>
        </p:blipFill>
        <p:spPr bwMode="auto">
          <a:xfrm>
            <a:off x="1979712" y="908720"/>
            <a:ext cx="5040560" cy="333307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339752" y="4437112"/>
            <a:ext cx="439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Хлюпики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лыбающееся лицо 7"/>
          <p:cNvSpPr/>
          <p:nvPr/>
        </p:nvSpPr>
        <p:spPr>
          <a:xfrm>
            <a:off x="7668344" y="5301208"/>
            <a:ext cx="914400" cy="914400"/>
          </a:xfrm>
          <a:prstGeom prst="smileyFac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nearyou.ru/vvasnetsov/tbogat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7511104" cy="496671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63688" y="5661248"/>
            <a:ext cx="5760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В.М. Васнецов  «Богатыри»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nearyou.ru/100kartin/img/100_4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321F21"/>
              </a:clrFrom>
              <a:clrTo>
                <a:srgbClr val="321F21">
                  <a:alpha val="0"/>
                </a:srgbClr>
              </a:clrTo>
            </a:clrChange>
            <a:biLevel thresh="50000"/>
          </a:blip>
          <a:srcRect/>
          <a:stretch>
            <a:fillRect/>
          </a:stretch>
        </p:blipFill>
        <p:spPr bwMode="auto">
          <a:xfrm>
            <a:off x="1979712" y="2060848"/>
            <a:ext cx="4896544" cy="3520850"/>
          </a:xfrm>
          <a:prstGeom prst="rect">
            <a:avLst/>
          </a:prstGeom>
          <a:noFill/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0" y="836712"/>
            <a:ext cx="91440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«Первая ночь Геркуланума»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Улыбающееся лицо 7"/>
          <p:cNvSpPr/>
          <p:nvPr/>
        </p:nvSpPr>
        <p:spPr>
          <a:xfrm>
            <a:off x="7524328" y="5301208"/>
            <a:ext cx="914400" cy="914400"/>
          </a:xfrm>
          <a:prstGeom prst="smileyFac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nearyou.ru/100kartin/img/100_4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412776"/>
            <a:ext cx="6768752" cy="486705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548680"/>
            <a:ext cx="79010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Брюллов К. «Последний день Помпеи»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Валентин Серов «Девочка с персиками»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30200"/>
              </a:clrFrom>
              <a:clrTo>
                <a:srgbClr val="030200">
                  <a:alpha val="0"/>
                </a:srgbClr>
              </a:clrTo>
            </a:clrChange>
            <a:biLevel thresh="50000"/>
          </a:blip>
          <a:srcRect/>
          <a:stretch>
            <a:fillRect/>
          </a:stretch>
        </p:blipFill>
        <p:spPr bwMode="auto">
          <a:xfrm>
            <a:off x="755576" y="1268760"/>
            <a:ext cx="3816424" cy="41980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44008" y="1700808"/>
            <a:ext cx="42484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«Мальчик </a:t>
            </a:r>
          </a:p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</a:p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огурцами»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лыбающееся лицо 4"/>
          <p:cNvSpPr/>
          <p:nvPr/>
        </p:nvSpPr>
        <p:spPr>
          <a:xfrm>
            <a:off x="7524328" y="5301208"/>
            <a:ext cx="914400" cy="914400"/>
          </a:xfrm>
          <a:prstGeom prst="smileyFac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Валентин Серов «Девочка с персиками»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9" y="404664"/>
            <a:ext cx="5498791" cy="604867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96136" y="1484784"/>
            <a:ext cx="28803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В. Серов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«Девочка с персиками»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778098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«Вечер на цветочном лугу»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nearyou.ru/shishkin/tutro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1C150F"/>
              </a:clrFrom>
              <a:clrTo>
                <a:srgbClr val="1C150F">
                  <a:alpha val="0"/>
                </a:srgbClr>
              </a:clrTo>
            </a:clrChange>
            <a:biLevel thresh="50000"/>
          </a:blip>
          <a:srcRect/>
          <a:stretch>
            <a:fillRect/>
          </a:stretch>
        </p:blipFill>
        <p:spPr bwMode="auto">
          <a:xfrm>
            <a:off x="1979712" y="2204864"/>
            <a:ext cx="4968552" cy="3367574"/>
          </a:xfrm>
          <a:prstGeom prst="rect">
            <a:avLst/>
          </a:prstGeom>
          <a:noFill/>
        </p:spPr>
      </p:pic>
      <p:sp>
        <p:nvSpPr>
          <p:cNvPr id="6" name="Улыбающееся лицо 5"/>
          <p:cNvSpPr/>
          <p:nvPr/>
        </p:nvSpPr>
        <p:spPr>
          <a:xfrm>
            <a:off x="7668344" y="5445224"/>
            <a:ext cx="914400" cy="914400"/>
          </a:xfrm>
          <a:prstGeom prst="smileyFac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nearyou.ru/shishkin/tut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24744"/>
            <a:ext cx="7560841" cy="512457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404664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И.И.Шишкин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«Утро в сосновому лесу»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nearyou.ru/100kartin/img/100_6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4B4434"/>
              </a:clrFrom>
              <a:clrTo>
                <a:srgbClr val="4B4434">
                  <a:alpha val="0"/>
                </a:srgbClr>
              </a:clrTo>
            </a:clrChange>
            <a:biLevel thresh="50000"/>
          </a:blip>
          <a:srcRect/>
          <a:stretch>
            <a:fillRect/>
          </a:stretch>
        </p:blipFill>
        <p:spPr bwMode="auto">
          <a:xfrm>
            <a:off x="2411760" y="1052736"/>
            <a:ext cx="4390005" cy="36374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5013176"/>
            <a:ext cx="88204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«Петербургская улочка»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лыбающееся лицо 5"/>
          <p:cNvSpPr/>
          <p:nvPr/>
        </p:nvSpPr>
        <p:spPr>
          <a:xfrm>
            <a:off x="7668344" y="548680"/>
            <a:ext cx="914400" cy="914400"/>
          </a:xfrm>
          <a:prstGeom prst="smileyFac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432048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Зазеркалье все названия картин – перевертыши: каждое слово заменено на антоним или просто другое слово.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Попробуйте опознать известные картины!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лыбающееся лицо 2"/>
          <p:cNvSpPr/>
          <p:nvPr/>
        </p:nvSpPr>
        <p:spPr>
          <a:xfrm>
            <a:off x="1259632" y="4941168"/>
            <a:ext cx="914400" cy="914400"/>
          </a:xfrm>
          <a:prstGeom prst="smileyFac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267744" y="5373216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Это подсказка. Если нужна помощь – щелкни на нее!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nearyou.ru/100kartin/img/100_6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04664"/>
            <a:ext cx="6048672" cy="501175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43608" y="5517232"/>
            <a:ext cx="69059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Поленов В. «Московский дворик»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1871. Грачи прилетели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3F372A"/>
              </a:clrFrom>
              <a:clrTo>
                <a:srgbClr val="3F372A">
                  <a:alpha val="0"/>
                </a:srgbClr>
              </a:clrTo>
            </a:clrChange>
            <a:biLevel thresh="50000"/>
          </a:blip>
          <a:srcRect/>
          <a:stretch>
            <a:fillRect/>
          </a:stretch>
        </p:blipFill>
        <p:spPr bwMode="auto">
          <a:xfrm>
            <a:off x="827584" y="980728"/>
            <a:ext cx="3528392" cy="459939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4048" y="1844824"/>
            <a:ext cx="3214341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«Сороки </a:t>
            </a:r>
          </a:p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улетели»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лыбающееся лицо 4"/>
          <p:cNvSpPr/>
          <p:nvPr/>
        </p:nvSpPr>
        <p:spPr>
          <a:xfrm>
            <a:off x="7524328" y="5301208"/>
            <a:ext cx="914400" cy="914400"/>
          </a:xfrm>
          <a:prstGeom prst="smileyFac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1871. Грачи прилетел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04664"/>
            <a:ext cx="4680520" cy="610123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932040" y="2420888"/>
            <a:ext cx="394261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Саврасов А.К.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«Грачи прилетели»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nearyou.ru/100kartin/img/100_5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303725"/>
              </a:clrFrom>
              <a:clrTo>
                <a:srgbClr val="303725">
                  <a:alpha val="0"/>
                </a:srgbClr>
              </a:clrTo>
            </a:clrChange>
            <a:biLevel thresh="50000"/>
          </a:blip>
          <a:srcRect/>
          <a:stretch>
            <a:fillRect/>
          </a:stretch>
        </p:blipFill>
        <p:spPr bwMode="auto">
          <a:xfrm>
            <a:off x="1979712" y="1124744"/>
            <a:ext cx="5400600" cy="32538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95736" y="4725144"/>
            <a:ext cx="4752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«Сухой лес»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лыбающееся лицо 5"/>
          <p:cNvSpPr/>
          <p:nvPr/>
        </p:nvSpPr>
        <p:spPr>
          <a:xfrm>
            <a:off x="7740352" y="5301208"/>
            <a:ext cx="914400" cy="914400"/>
          </a:xfrm>
          <a:prstGeom prst="smileyFac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nearyou.ru/100kartin/img/100_5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520058"/>
            <a:ext cx="7704856" cy="464217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35696" y="5445224"/>
            <a:ext cx="55961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Васильев Ф. «Мокрый луг»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nearyou.ru/perov/t71ohotnm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5A3D35"/>
              </a:clrFrom>
              <a:clrTo>
                <a:srgbClr val="5A3D35">
                  <a:alpha val="0"/>
                </a:srgbClr>
              </a:clrTo>
            </a:clrChange>
            <a:biLevel thresh="50000"/>
          </a:blip>
          <a:srcRect/>
          <a:stretch>
            <a:fillRect/>
          </a:stretch>
        </p:blipFill>
        <p:spPr bwMode="auto">
          <a:xfrm>
            <a:off x="2123728" y="2132856"/>
            <a:ext cx="5112568" cy="336353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620688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«Браконьеры на работе»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лыбающееся лицо 5"/>
          <p:cNvSpPr/>
          <p:nvPr/>
        </p:nvSpPr>
        <p:spPr>
          <a:xfrm>
            <a:off x="7812360" y="5445224"/>
            <a:ext cx="914400" cy="914400"/>
          </a:xfrm>
          <a:prstGeom prst="smileyFac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Перов В. «Охотники на привале»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9458" name="Picture 2" descr="http://www.nearyou.ru/perov/t71ohotnm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196752"/>
            <a:ext cx="7776864" cy="511635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nearyou.ru/repin/t84vernm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715740"/>
              </a:clrFrom>
              <a:clrTo>
                <a:srgbClr val="715740">
                  <a:alpha val="0"/>
                </a:srgbClr>
              </a:clrTo>
            </a:clrChange>
            <a:biLevel thresh="50000"/>
          </a:blip>
          <a:srcRect/>
          <a:stretch>
            <a:fillRect/>
          </a:stretch>
        </p:blipFill>
        <p:spPr bwMode="auto">
          <a:xfrm>
            <a:off x="4542306" y="1412776"/>
            <a:ext cx="4008692" cy="38884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2132856"/>
            <a:ext cx="40155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«Заждались»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лыбающееся лицо 4"/>
          <p:cNvSpPr/>
          <p:nvPr/>
        </p:nvSpPr>
        <p:spPr>
          <a:xfrm>
            <a:off x="683568" y="5301208"/>
            <a:ext cx="914400" cy="914400"/>
          </a:xfrm>
          <a:prstGeom prst="smileyFac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nearyou.ru/repin/t84vernm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692696"/>
            <a:ext cx="5344922" cy="51845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1988840"/>
            <a:ext cx="254191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И.Е.Репин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«Не ждали»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Царевна-Лебедь Врубель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23282B"/>
              </a:clrFrom>
              <a:clrTo>
                <a:srgbClr val="23282B">
                  <a:alpha val="0"/>
                </a:srgbClr>
              </a:clrTo>
            </a:clrChange>
            <a:biLevel thresh="50000"/>
          </a:blip>
          <a:srcRect/>
          <a:stretch>
            <a:fillRect/>
          </a:stretch>
        </p:blipFill>
        <p:spPr bwMode="auto">
          <a:xfrm>
            <a:off x="683568" y="980728"/>
            <a:ext cx="3260934" cy="475552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067944" y="1988840"/>
            <a:ext cx="440761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«Служанка –</a:t>
            </a:r>
          </a:p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Утка»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лыбающееся лицо 4"/>
          <p:cNvSpPr/>
          <p:nvPr/>
        </p:nvSpPr>
        <p:spPr>
          <a:xfrm>
            <a:off x="7596336" y="5373216"/>
            <a:ext cx="914400" cy="914400"/>
          </a:xfrm>
          <a:prstGeom prst="smileyFac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nearyou.ru/shishkin/trohg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413831"/>
              </a:clrFrom>
              <a:clrTo>
                <a:srgbClr val="413831">
                  <a:alpha val="0"/>
                </a:srgbClr>
              </a:clrTo>
            </a:clrChange>
            <a:biLevel thresh="50000"/>
          </a:blip>
          <a:srcRect/>
          <a:stretch>
            <a:fillRect/>
          </a:stretch>
        </p:blipFill>
        <p:spPr bwMode="auto">
          <a:xfrm>
            <a:off x="2699792" y="2636912"/>
            <a:ext cx="3692717" cy="252028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907704" y="764704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«Пшеница»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лыбающееся лицо 5"/>
          <p:cNvSpPr/>
          <p:nvPr/>
        </p:nvSpPr>
        <p:spPr>
          <a:xfrm>
            <a:off x="7524328" y="5301208"/>
            <a:ext cx="914400" cy="914400"/>
          </a:xfrm>
          <a:prstGeom prst="smileyFac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Царевна-Лебедь Врубель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332656"/>
            <a:ext cx="4248472" cy="619568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716016" y="2204864"/>
            <a:ext cx="40261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Врубель М.А.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«Царевна –Лебедь»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8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412776"/>
            <a:ext cx="8136904" cy="812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http://www.staratel.com/pictures/picasso/pic167.htm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Девочка на шаре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http://www.nearyou.ru/100kartin/100karrt_47.html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Брюллов К. «Последний день Помпеи»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 http://nearyou.ru/fedotov/46kav.html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Федотов П. А. Свежий кавалер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http://nearyou.ru/vvasnetsov/tbogat98.html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В.М. Васнецов  Богатыри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http://nearyou.ru/vasilev/tottep.html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Васильев Ф.А. Оттепель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http://www.nearyou.ru/perov/t71ohot_shed.html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Перов В. «Охотники на привале»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8"/>
              </a:rPr>
              <a:t> http://www.nearyou.ru/repin/t84vern.html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И.Е.Репин «Не ждали»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9"/>
              </a:rPr>
              <a:t> http://smallbay.ru/artrussia/vrubel_zarevna-lebed.html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Врубель М.А. Царевна -Лебедь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http://paintingart.ru/gallery/savrasov-ak/9560.html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Саврасов А.К. Грачи прилетели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http://www.publiclibrary.ru/readers/beauty/painting-Serov-devocka-s-persikami.htm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Валентин Серов«Девочка с персиками»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http://www.nikastihi.ru/forum/index.php?PHPSESSID=0b51cab6c5f7a7ab2d3ce8252a4bad6e&amp;topic=21290.msg269696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–фото с титульного слайда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556792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13"/>
              </a:rPr>
              <a:t>  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0" y="544522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827584" y="692696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Ссылки на источники: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nearyou.ru/shishkin/troh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7416824" cy="506198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411760" y="4766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И.И.Шишкин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«Рожь»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8" y="1772816"/>
            <a:ext cx="4320480" cy="114300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«Мальчик на кубе»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Девочка на шаре. 1905 Холст, масло. Музей им. А.С.Пушкина Москва. 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2C2A3F"/>
              </a:clrFrom>
              <a:clrTo>
                <a:srgbClr val="2C2A3F">
                  <a:alpha val="0"/>
                </a:srgbClr>
              </a:clrTo>
            </a:clrChange>
            <a:biLevel thresh="50000"/>
          </a:blip>
          <a:srcRect/>
          <a:stretch>
            <a:fillRect/>
          </a:stretch>
        </p:blipFill>
        <p:spPr bwMode="auto">
          <a:xfrm>
            <a:off x="5148064" y="1268760"/>
            <a:ext cx="2712061" cy="4350901"/>
          </a:xfrm>
          <a:prstGeom prst="rect">
            <a:avLst/>
          </a:prstGeom>
          <a:noFill/>
        </p:spPr>
      </p:pic>
      <p:sp>
        <p:nvSpPr>
          <p:cNvPr id="7" name="Улыбающееся лицо 6"/>
          <p:cNvSpPr/>
          <p:nvPr/>
        </p:nvSpPr>
        <p:spPr>
          <a:xfrm>
            <a:off x="827584" y="5229200"/>
            <a:ext cx="914400" cy="914400"/>
          </a:xfrm>
          <a:prstGeom prst="smileyFac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евочка на шаре. 1905 Холст, масло. Музей им. А.С.Пушкина Москва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476672"/>
            <a:ext cx="3672408" cy="589156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1196752"/>
            <a:ext cx="35283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Пабло Пикассо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«Девочка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шаре»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nearyou.ru/fedotov/pickf/46kav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11714"/>
              </a:clrFrom>
              <a:clrTo>
                <a:srgbClr val="011714">
                  <a:alpha val="0"/>
                </a:srgbClr>
              </a:clrTo>
            </a:clrChange>
            <a:biLevel thresh="50000"/>
          </a:blip>
          <a:srcRect/>
          <a:stretch>
            <a:fillRect/>
          </a:stretch>
        </p:blipFill>
        <p:spPr bwMode="auto">
          <a:xfrm>
            <a:off x="971600" y="1196752"/>
            <a:ext cx="3612244" cy="439248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788024" y="1844824"/>
            <a:ext cx="3491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«Черствая дама»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лыбающееся лицо 7"/>
          <p:cNvSpPr/>
          <p:nvPr/>
        </p:nvSpPr>
        <p:spPr>
          <a:xfrm>
            <a:off x="7524328" y="5301208"/>
            <a:ext cx="914400" cy="914400"/>
          </a:xfrm>
          <a:prstGeom prst="smileyFac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nearyou.ru/fedotov/pickf/46ka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32656"/>
            <a:ext cx="5129369" cy="62373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24128" y="1340768"/>
            <a:ext cx="27363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П.А.Федотов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«Свежий кавалер»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nearyou.ru/vasilev/tottep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A19D78"/>
              </a:clrFrom>
              <a:clrTo>
                <a:srgbClr val="A19D78">
                  <a:alpha val="0"/>
                </a:srgbClr>
              </a:clrTo>
            </a:clrChange>
            <a:biLevel thresh="50000"/>
          </a:blip>
          <a:srcRect/>
          <a:stretch>
            <a:fillRect/>
          </a:stretch>
        </p:blipFill>
        <p:spPr bwMode="auto">
          <a:xfrm>
            <a:off x="1763688" y="2060848"/>
            <a:ext cx="5904656" cy="295970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051720" y="908720"/>
            <a:ext cx="51845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«Заморозки»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лыбающееся лицо 7"/>
          <p:cNvSpPr/>
          <p:nvPr/>
        </p:nvSpPr>
        <p:spPr>
          <a:xfrm>
            <a:off x="7668344" y="5373216"/>
            <a:ext cx="914400" cy="914400"/>
          </a:xfrm>
          <a:prstGeom prst="smileyFac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287</Words>
  <Application>Microsoft Office PowerPoint</Application>
  <PresentationFormat>Экран (4:3)</PresentationFormat>
  <Paragraphs>60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Зазеркалье  в  мире искусства</vt:lpstr>
      <vt:lpstr>В Зазеркалье все названия картин – перевертыши: каждое слово заменено на антоним или просто другое слово.   Попробуйте опознать известные картины!</vt:lpstr>
      <vt:lpstr>Слайд 3</vt:lpstr>
      <vt:lpstr>Слайд 4</vt:lpstr>
      <vt:lpstr>«Мальчик на кубе»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«Вечер на цветочном лугу»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Перов В. «Охотники на привале»  </vt:lpstr>
      <vt:lpstr>Слайд 27</vt:lpstr>
      <vt:lpstr>Слайд 28</vt:lpstr>
      <vt:lpstr>Слайд 29</vt:lpstr>
      <vt:lpstr>Слайд 30</vt:lpstr>
      <vt:lpstr>Молодцы!</vt:lpstr>
      <vt:lpstr>Слайд 32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Усольцева Э.М-А.</cp:lastModifiedBy>
  <cp:revision>29</cp:revision>
  <dcterms:created xsi:type="dcterms:W3CDTF">2013-03-02T11:30:12Z</dcterms:created>
  <dcterms:modified xsi:type="dcterms:W3CDTF">2013-11-17T11:19:33Z</dcterms:modified>
</cp:coreProperties>
</file>